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Barlow Semi Condensed Medium"/>
      <p:regular r:id="rId18"/>
      <p:bold r:id="rId19"/>
      <p:italic r:id="rId20"/>
      <p:boldItalic r:id="rId21"/>
    </p:embeddedFont>
    <p:embeddedFont>
      <p:font typeface="Barlow Semi Condensed"/>
      <p:regular r:id="rId22"/>
      <p:bold r:id="rId23"/>
      <p:italic r:id="rId24"/>
      <p:boldItalic r:id="rId25"/>
    </p:embeddedFont>
    <p:embeddedFont>
      <p:font typeface="Barlow Semi Condensed SemiBol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arlowSemiCondensedMedium-italic.fntdata"/><Relationship Id="rId22" Type="http://schemas.openxmlformats.org/officeDocument/2006/relationships/font" Target="fonts/BarlowSemiCondensed-regular.fntdata"/><Relationship Id="rId21" Type="http://schemas.openxmlformats.org/officeDocument/2006/relationships/font" Target="fonts/BarlowSemiCondensedMedium-boldItalic.fntdata"/><Relationship Id="rId24" Type="http://schemas.openxmlformats.org/officeDocument/2006/relationships/font" Target="fonts/BarlowSemiCondensed-italic.fntdata"/><Relationship Id="rId23" Type="http://schemas.openxmlformats.org/officeDocument/2006/relationships/font" Target="fonts/BarlowSemiCondense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SemiCondensedSemiBold-regular.fntdata"/><Relationship Id="rId25" Type="http://schemas.openxmlformats.org/officeDocument/2006/relationships/font" Target="fonts/BarlowSemiCondensed-boldItalic.fntdata"/><Relationship Id="rId28" Type="http://schemas.openxmlformats.org/officeDocument/2006/relationships/font" Target="fonts/BarlowSemiCondensedSemiBold-italic.fntdata"/><Relationship Id="rId27" Type="http://schemas.openxmlformats.org/officeDocument/2006/relationships/font" Target="fonts/BarlowSemiCondensed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SemiCondensedSemiBold-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BarlowSemiCondensedMedium-bold.fntdata"/><Relationship Id="rId18" Type="http://schemas.openxmlformats.org/officeDocument/2006/relationships/font" Target="fonts/BarlowSemiCondense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awpixel.com/image/14588430/abstract-particle-technology-background-security-person-human" TargetMode="External"/><Relationship Id="rId3" Type="http://schemas.openxmlformats.org/officeDocument/2006/relationships/hyperlink" Target="https://en.wikipedia.org/wiki/Computer_security"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31a3cb3c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331a3cb3c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331a3cb3f2_0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331a3cb3f2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31a3cb3f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31a3cb3f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f03c89ca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3f03c89ca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331a3cb3f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331a3cb3f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Sources: </a:t>
            </a:r>
            <a:endParaRPr/>
          </a:p>
          <a:p>
            <a:pPr indent="-298450" lvl="0" marL="457200" rtl="0" algn="l">
              <a:spcBef>
                <a:spcPts val="0"/>
              </a:spcBef>
              <a:spcAft>
                <a:spcPts val="0"/>
              </a:spcAft>
              <a:buSzPts val="1100"/>
              <a:buChar char="-"/>
            </a:pPr>
            <a:r>
              <a:rPr lang="en-US"/>
              <a:t>Icon: </a:t>
            </a:r>
            <a:r>
              <a:rPr lang="en-US" u="sng">
                <a:solidFill>
                  <a:schemeClr val="hlink"/>
                </a:solidFill>
                <a:hlinkClick r:id="rId2"/>
              </a:rPr>
              <a:t>https://www.rawpixel.com/image/14588430/abstract-particle-technology-background-security-person-human</a:t>
            </a:r>
            <a:r>
              <a:rPr lang="en-US"/>
              <a:t> </a:t>
            </a:r>
            <a:endParaRPr/>
          </a:p>
          <a:p>
            <a:pPr indent="-298450" lvl="0" marL="457200" rtl="0" algn="l">
              <a:spcBef>
                <a:spcPts val="0"/>
              </a:spcBef>
              <a:spcAft>
                <a:spcPts val="0"/>
              </a:spcAft>
              <a:buSzPts val="1100"/>
              <a:buChar char="-"/>
            </a:pPr>
            <a:r>
              <a:rPr lang="en-US"/>
              <a:t>Definition of cybersecurity: </a:t>
            </a:r>
            <a:r>
              <a:rPr lang="en-US" u="sng">
                <a:solidFill>
                  <a:schemeClr val="hlink"/>
                </a:solidFill>
                <a:hlinkClick r:id="rId3"/>
              </a:rPr>
              <a:t>https://en.wikipedia.org/wiki/Computer_security</a:t>
            </a:r>
            <a:r>
              <a:rPr lang="en-US"/>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eeaee35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3eeaee35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f03c89ca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f03c89ca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f03c89ca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f03c89ca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331a3cb3f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331a3cb3f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31a3cb3f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331a3cb3f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331a3cb3f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331a3cb3f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331a3cb3f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331a3cb3f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Full Screen Text (Red)">
  <p:cSld name="Full Screen Text (Red)">
    <p:bg>
      <p:bgPr>
        <a:solidFill>
          <a:srgbClr val="B30738"/>
        </a:solidFill>
      </p:bgPr>
    </p:bg>
    <p:spTree>
      <p:nvGrpSpPr>
        <p:cNvPr id="6" name="Shape 6"/>
        <p:cNvGrpSpPr/>
        <p:nvPr/>
      </p:nvGrpSpPr>
      <p:grpSpPr>
        <a:xfrm>
          <a:off x="0" y="0"/>
          <a:ext cx="0" cy="0"/>
          <a:chOff x="0" y="0"/>
          <a:chExt cx="0" cy="0"/>
        </a:xfrm>
      </p:grpSpPr>
      <p:sp>
        <p:nvSpPr>
          <p:cNvPr id="7" name="Google Shape;7;p2"/>
          <p:cNvSpPr/>
          <p:nvPr/>
        </p:nvSpPr>
        <p:spPr>
          <a:xfrm>
            <a:off x="-100" y="4432600"/>
            <a:ext cx="9144000" cy="711000"/>
          </a:xfrm>
          <a:prstGeom prst="rect">
            <a:avLst/>
          </a:prstGeom>
          <a:solidFill>
            <a:srgbClr val="F4F2F0"/>
          </a:solidFill>
          <a:ln>
            <a:noFill/>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4F2F0"/>
              </a:solidFill>
              <a:latin typeface="Arial"/>
              <a:ea typeface="Arial"/>
              <a:cs typeface="Arial"/>
              <a:sym typeface="Arial"/>
            </a:endParaRPr>
          </a:p>
        </p:txBody>
      </p:sp>
      <p:pic>
        <p:nvPicPr>
          <p:cNvPr id="8" name="Google Shape;8;p2"/>
          <p:cNvPicPr preferRelativeResize="0"/>
          <p:nvPr/>
        </p:nvPicPr>
        <p:blipFill rotWithShape="1">
          <a:blip r:embed="rId2">
            <a:alphaModFix/>
          </a:blip>
          <a:srcRect b="0" l="0" r="0" t="0"/>
          <a:stretch/>
        </p:blipFill>
        <p:spPr>
          <a:xfrm>
            <a:off x="6619921" y="4547976"/>
            <a:ext cx="2375919" cy="553710"/>
          </a:xfrm>
          <a:prstGeom prst="rect">
            <a:avLst/>
          </a:prstGeom>
          <a:noFill/>
          <a:ln>
            <a:noFill/>
          </a:ln>
        </p:spPr>
      </p:pic>
      <p:sp>
        <p:nvSpPr>
          <p:cNvPr id="9" name="Google Shape;9;p2"/>
          <p:cNvSpPr txBox="1"/>
          <p:nvPr>
            <p:ph type="title"/>
          </p:nvPr>
        </p:nvSpPr>
        <p:spPr>
          <a:xfrm>
            <a:off x="637700" y="610350"/>
            <a:ext cx="8346900" cy="51937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500"/>
              <a:buFont typeface="Barlow Semi Condensed"/>
              <a:buNone/>
              <a:defRPr b="1" i="0" sz="4500" u="none" cap="none" strike="noStrike">
                <a:solidFill>
                  <a:srgbClr val="F4F2F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10" name="Google Shape;10;p2"/>
          <p:cNvSpPr txBox="1"/>
          <p:nvPr>
            <p:ph idx="1" type="subTitle"/>
          </p:nvPr>
        </p:nvSpPr>
        <p:spPr>
          <a:xfrm>
            <a:off x="637700" y="1135475"/>
            <a:ext cx="4096200" cy="35394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434343"/>
              </a:buClr>
              <a:buSzPts val="2300"/>
              <a:buFont typeface="Barlow Semi Condensed"/>
              <a:buNone/>
              <a:defRPr b="0" i="0" sz="2300" u="none" cap="none" strike="noStrike">
                <a:solidFill>
                  <a:schemeClr val="lt1"/>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11" name="Google Shape;11;p2"/>
          <p:cNvSpPr txBox="1"/>
          <p:nvPr>
            <p:ph idx="2" type="body"/>
          </p:nvPr>
        </p:nvSpPr>
        <p:spPr>
          <a:xfrm>
            <a:off x="637700" y="1646568"/>
            <a:ext cx="7692000" cy="215444"/>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Left)">
  <p:cSld name="Split Screen (Left)">
    <p:bg>
      <p:bgPr>
        <a:solidFill>
          <a:schemeClr val="lt1"/>
        </a:solidFill>
      </p:bgPr>
    </p:bg>
    <p:spTree>
      <p:nvGrpSpPr>
        <p:cNvPr id="60" name="Shape 60"/>
        <p:cNvGrpSpPr/>
        <p:nvPr/>
      </p:nvGrpSpPr>
      <p:grpSpPr>
        <a:xfrm>
          <a:off x="0" y="0"/>
          <a:ext cx="0" cy="0"/>
          <a:chOff x="0" y="0"/>
          <a:chExt cx="0" cy="0"/>
        </a:xfrm>
      </p:grpSpPr>
      <p:pic>
        <p:nvPicPr>
          <p:cNvPr id="61" name="Google Shape;61;p11"/>
          <p:cNvPicPr preferRelativeResize="0"/>
          <p:nvPr/>
        </p:nvPicPr>
        <p:blipFill rotWithShape="1">
          <a:blip r:embed="rId2">
            <a:alphaModFix/>
          </a:blip>
          <a:srcRect b="0" l="0" r="0" t="0"/>
          <a:stretch/>
        </p:blipFill>
        <p:spPr>
          <a:xfrm>
            <a:off x="4572000" y="0"/>
            <a:ext cx="4571999" cy="5143502"/>
          </a:xfrm>
          <a:prstGeom prst="rect">
            <a:avLst/>
          </a:prstGeom>
          <a:noFill/>
          <a:ln>
            <a:noFill/>
          </a:ln>
          <a:effectLst>
            <a:outerShdw blurRad="57150" rotWithShape="0" algn="bl" dir="7740000" dist="9525">
              <a:srgbClr val="000000">
                <a:alpha val="49019"/>
              </a:srgbClr>
            </a:outerShdw>
          </a:effectLst>
        </p:spPr>
      </p:pic>
      <p:sp>
        <p:nvSpPr>
          <p:cNvPr id="62" name="Google Shape;62;p11"/>
          <p:cNvSpPr txBox="1"/>
          <p:nvPr>
            <p:ph type="title"/>
          </p:nvPr>
        </p:nvSpPr>
        <p:spPr>
          <a:xfrm>
            <a:off x="353225" y="556290"/>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63" name="Google Shape;63;p11"/>
          <p:cNvSpPr txBox="1"/>
          <p:nvPr>
            <p:ph idx="1" type="subTitle"/>
          </p:nvPr>
        </p:nvSpPr>
        <p:spPr>
          <a:xfrm>
            <a:off x="353225" y="1691261"/>
            <a:ext cx="35862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64" name="Google Shape;64;p11"/>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 name="Google Shape;65;p11"/>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833">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Right)">
  <p:cSld name="Split Screen (Right)">
    <p:bg>
      <p:bgPr>
        <a:solidFill>
          <a:schemeClr val="lt1"/>
        </a:solidFill>
      </p:bgPr>
    </p:bg>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0" l="0" r="0" t="0"/>
          <a:stretch/>
        </p:blipFill>
        <p:spPr>
          <a:xfrm>
            <a:off x="0" y="0"/>
            <a:ext cx="4571999" cy="5143502"/>
          </a:xfrm>
          <a:prstGeom prst="rect">
            <a:avLst/>
          </a:prstGeom>
          <a:noFill/>
          <a:ln>
            <a:noFill/>
          </a:ln>
          <a:effectLst>
            <a:outerShdw blurRad="57150" rotWithShape="0" algn="bl" dir="7740000" dist="9525">
              <a:srgbClr val="000000">
                <a:alpha val="49019"/>
              </a:srgbClr>
            </a:outerShdw>
          </a:effectLst>
        </p:spPr>
      </p:pic>
      <p:sp>
        <p:nvSpPr>
          <p:cNvPr id="68" name="Google Shape;68;p12"/>
          <p:cNvSpPr txBox="1"/>
          <p:nvPr>
            <p:ph type="title"/>
          </p:nvPr>
        </p:nvSpPr>
        <p:spPr>
          <a:xfrm>
            <a:off x="4997250" y="574673"/>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69" name="Google Shape;69;p12"/>
          <p:cNvSpPr txBox="1"/>
          <p:nvPr>
            <p:ph idx="1" type="subTitle"/>
          </p:nvPr>
        </p:nvSpPr>
        <p:spPr>
          <a:xfrm>
            <a:off x="4997250" y="1691261"/>
            <a:ext cx="3586200" cy="215444"/>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70" name="Google Shape;70;p12"/>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12"/>
          <p:cNvPicPr preferRelativeResize="0"/>
          <p:nvPr/>
        </p:nvPicPr>
        <p:blipFill rotWithShape="1">
          <a:blip r:embed="rId3">
            <a:alphaModFix/>
          </a:blip>
          <a:srcRect b="0" l="0" r="0" t="0"/>
          <a:stretch/>
        </p:blipFill>
        <p:spPr>
          <a:xfrm>
            <a:off x="6628479" y="4547976"/>
            <a:ext cx="2358804" cy="55371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List (White)">
  <p:cSld name="Bullet List (White)">
    <p:bg>
      <p:bgPr>
        <a:solidFill>
          <a:schemeClr val="lt1"/>
        </a:solidFill>
      </p:bgPr>
    </p:bg>
    <p:spTree>
      <p:nvGrpSpPr>
        <p:cNvPr id="72" name="Shape 72"/>
        <p:cNvGrpSpPr/>
        <p:nvPr/>
      </p:nvGrpSpPr>
      <p:grpSpPr>
        <a:xfrm>
          <a:off x="0" y="0"/>
          <a:ext cx="0" cy="0"/>
          <a:chOff x="0" y="0"/>
          <a:chExt cx="0" cy="0"/>
        </a:xfrm>
      </p:grpSpPr>
      <p:grpSp>
        <p:nvGrpSpPr>
          <p:cNvPr id="73" name="Google Shape;73;p13"/>
          <p:cNvGrpSpPr/>
          <p:nvPr/>
        </p:nvGrpSpPr>
        <p:grpSpPr>
          <a:xfrm>
            <a:off x="-91440" y="0"/>
            <a:ext cx="2225420" cy="5191625"/>
            <a:chOff x="-233670" y="-45875"/>
            <a:chExt cx="2225420" cy="5191625"/>
          </a:xfrm>
        </p:grpSpPr>
        <p:sp>
          <p:nvSpPr>
            <p:cNvPr id="74" name="Google Shape;74;p13"/>
            <p:cNvSpPr/>
            <p:nvPr/>
          </p:nvSpPr>
          <p:spPr>
            <a:xfrm rot="10800000">
              <a:off x="183950" y="-41250"/>
              <a:ext cx="1807800" cy="5187000"/>
            </a:xfrm>
            <a:prstGeom prst="trapezoid">
              <a:avLst>
                <a:gd fmla="val 27356" name="adj"/>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3"/>
            <p:cNvSpPr/>
            <p:nvPr/>
          </p:nvSpPr>
          <p:spPr>
            <a:xfrm>
              <a:off x="-233670" y="-45875"/>
              <a:ext cx="1465495" cy="5187000"/>
            </a:xfrm>
            <a:prstGeom prst="rect">
              <a:avLst/>
            </a:prstGeom>
            <a:solidFill>
              <a:srgbClr val="F0EE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13"/>
          <p:cNvSpPr txBox="1"/>
          <p:nvPr>
            <p:ph type="title"/>
          </p:nvPr>
        </p:nvSpPr>
        <p:spPr>
          <a:xfrm>
            <a:off x="547050" y="754150"/>
            <a:ext cx="8346900" cy="51937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500"/>
              <a:buFont typeface="Barlow Semi Condensed"/>
              <a:buNone/>
              <a:defRPr b="1" i="0" sz="45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77" name="Google Shape;77;p13"/>
          <p:cNvSpPr txBox="1"/>
          <p:nvPr>
            <p:ph idx="1" type="subTitle"/>
          </p:nvPr>
        </p:nvSpPr>
        <p:spPr>
          <a:xfrm>
            <a:off x="547050" y="1238650"/>
            <a:ext cx="4096200" cy="35394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434343"/>
              </a:buClr>
              <a:buSzPts val="2300"/>
              <a:buFont typeface="Barlow Semi Condensed"/>
              <a:buNone/>
              <a:defRPr b="0" i="0" sz="2300" u="none" cap="none" strike="noStrike">
                <a:solidFill>
                  <a:srgbClr val="434343"/>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78" name="Google Shape;78;p13"/>
          <p:cNvSpPr txBox="1"/>
          <p:nvPr>
            <p:ph idx="2" type="body"/>
          </p:nvPr>
        </p:nvSpPr>
        <p:spPr>
          <a:xfrm>
            <a:off x="2133979" y="1819850"/>
            <a:ext cx="6471053" cy="2085000"/>
          </a:xfrm>
          <a:prstGeom prst="rect">
            <a:avLst/>
          </a:prstGeom>
          <a:noFill/>
          <a:ln>
            <a:noFill/>
          </a:ln>
        </p:spPr>
        <p:txBody>
          <a:bodyPr anchorCtr="0" anchor="t" bIns="0" lIns="0" spcFirstLastPara="1" rIns="0" wrap="square" tIns="0">
            <a:noAutofit/>
          </a:bodyPr>
          <a:lstStyle>
            <a:lvl1pPr indent="-339725" lvl="0" marL="457200" marR="0" rtl="0" algn="l">
              <a:lnSpc>
                <a:spcPct val="100000"/>
              </a:lnSpc>
              <a:spcBef>
                <a:spcPts val="0"/>
              </a:spcBef>
              <a:spcAft>
                <a:spcPts val="0"/>
              </a:spcAft>
              <a:buClr>
                <a:srgbClr val="7B8898"/>
              </a:buClr>
              <a:buSzPts val="1750"/>
              <a:buFont typeface="Arial"/>
              <a:buChar char="•"/>
              <a:defRPr b="0" i="0" sz="1400" u="none" cap="none" strike="noStrike">
                <a:solidFill>
                  <a:srgbClr val="7B8898"/>
                </a:solidFill>
                <a:latin typeface="Barlow Semi Condensed"/>
                <a:ea typeface="Barlow Semi Condensed"/>
                <a:cs typeface="Barlow Semi Condensed"/>
                <a:sym typeface="Barlow Semi Condensed"/>
              </a:defRPr>
            </a:lvl1pPr>
            <a:lvl2pPr indent="-339725" lvl="1" marL="9144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2pPr>
            <a:lvl3pPr indent="-339725" lvl="2" marL="13716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3pPr>
            <a:lvl4pPr indent="-339725" lvl="3" marL="18288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4pPr>
            <a:lvl5pPr indent="-339725" lvl="4" marL="22860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5pPr>
            <a:lvl6pPr indent="-339725" lvl="5" marL="27432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6pPr>
            <a:lvl7pPr indent="-339725" lvl="6" marL="32004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7pPr>
            <a:lvl8pPr indent="-339725" lvl="7" marL="36576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8pPr>
            <a:lvl9pPr indent="-339725" lvl="8" marL="4114800" marR="0" rtl="0" algn="l">
              <a:lnSpc>
                <a:spcPct val="100000"/>
              </a:lnSpc>
              <a:spcBef>
                <a:spcPts val="0"/>
              </a:spcBef>
              <a:spcAft>
                <a:spcPts val="0"/>
              </a:spcAft>
              <a:buClr>
                <a:srgbClr val="7B8898"/>
              </a:buClr>
              <a:buSzPts val="1750"/>
              <a:buFont typeface="Barlow Semi Condensed"/>
              <a:buChar char="■"/>
              <a:defRPr b="0" i="0" sz="1750" u="none" cap="none" strike="noStrike">
                <a:solidFill>
                  <a:srgbClr val="7B8898"/>
                </a:solidFill>
                <a:latin typeface="Barlow Semi Condensed"/>
                <a:ea typeface="Barlow Semi Condensed"/>
                <a:cs typeface="Barlow Semi Condensed"/>
                <a:sym typeface="Barlow Semi Condensed"/>
              </a:defRPr>
            </a:lvl9pPr>
          </a:lstStyle>
          <a:p/>
        </p:txBody>
      </p:sp>
      <p:sp>
        <p:nvSpPr>
          <p:cNvPr id="79" name="Google Shape;79;p13"/>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p13"/>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hite)">
  <p:cSld name="Text (White)">
    <p:bg>
      <p:bgPr>
        <a:solidFill>
          <a:schemeClr val="lt1"/>
        </a:solidFill>
      </p:bgPr>
    </p:bg>
    <p:spTree>
      <p:nvGrpSpPr>
        <p:cNvPr id="81" name="Shape 81"/>
        <p:cNvGrpSpPr/>
        <p:nvPr/>
      </p:nvGrpSpPr>
      <p:grpSpPr>
        <a:xfrm>
          <a:off x="0" y="0"/>
          <a:ext cx="0" cy="0"/>
          <a:chOff x="0" y="0"/>
          <a:chExt cx="0" cy="0"/>
        </a:xfrm>
      </p:grpSpPr>
      <p:sp>
        <p:nvSpPr>
          <p:cNvPr id="82" name="Google Shape;82;p14"/>
          <p:cNvSpPr txBox="1"/>
          <p:nvPr>
            <p:ph type="title"/>
          </p:nvPr>
        </p:nvSpPr>
        <p:spPr>
          <a:xfrm>
            <a:off x="547050" y="754150"/>
            <a:ext cx="8346900" cy="51937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500"/>
              <a:buFont typeface="Barlow Semi Condensed"/>
              <a:buNone/>
              <a:defRPr b="1" i="0" sz="45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83" name="Google Shape;83;p14"/>
          <p:cNvSpPr txBox="1"/>
          <p:nvPr>
            <p:ph idx="1" type="subTitle"/>
          </p:nvPr>
        </p:nvSpPr>
        <p:spPr>
          <a:xfrm>
            <a:off x="547050" y="1238650"/>
            <a:ext cx="4096200" cy="35394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434343"/>
              </a:buClr>
              <a:buSzPts val="2300"/>
              <a:buFont typeface="Barlow Semi Condensed"/>
              <a:buNone/>
              <a:defRPr b="0" i="0" sz="2300" u="none" cap="none" strike="noStrike">
                <a:solidFill>
                  <a:srgbClr val="434343"/>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84" name="Google Shape;84;p14"/>
          <p:cNvSpPr txBox="1"/>
          <p:nvPr>
            <p:ph idx="2" type="body"/>
          </p:nvPr>
        </p:nvSpPr>
        <p:spPr>
          <a:xfrm>
            <a:off x="547050" y="1787125"/>
            <a:ext cx="6354600" cy="2569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212529"/>
              </a:buClr>
              <a:buSzPts val="1200"/>
              <a:buFont typeface="Barlow Semi Condensed"/>
              <a:buNone/>
              <a:defRPr b="0" i="0" sz="1400" u="none" cap="none" strike="noStrike">
                <a:solidFill>
                  <a:srgbClr val="212529"/>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9pPr>
          </a:lstStyle>
          <a:p/>
        </p:txBody>
      </p:sp>
      <p:grpSp>
        <p:nvGrpSpPr>
          <p:cNvPr id="85" name="Google Shape;85;p14"/>
          <p:cNvGrpSpPr/>
          <p:nvPr/>
        </p:nvGrpSpPr>
        <p:grpSpPr>
          <a:xfrm rot="10800000">
            <a:off x="6307275" y="-1891"/>
            <a:ext cx="2834750" cy="5138761"/>
            <a:chOff x="-22465" y="-45868"/>
            <a:chExt cx="2838724" cy="5187000"/>
          </a:xfrm>
        </p:grpSpPr>
        <p:sp>
          <p:nvSpPr>
            <p:cNvPr id="86" name="Google Shape;86;p14"/>
            <p:cNvSpPr/>
            <p:nvPr/>
          </p:nvSpPr>
          <p:spPr>
            <a:xfrm rot="10800000">
              <a:off x="184060" y="-41176"/>
              <a:ext cx="2632200" cy="5180400"/>
            </a:xfrm>
            <a:prstGeom prst="trapezoid">
              <a:avLst>
                <a:gd fmla="val 45172" name="adj"/>
              </a:avLst>
            </a:prstGeom>
            <a:solidFill>
              <a:srgbClr val="F0EE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22465" y="-45868"/>
              <a:ext cx="1409700" cy="5187000"/>
            </a:xfrm>
            <a:prstGeom prst="rect">
              <a:avLst/>
            </a:prstGeom>
            <a:solidFill>
              <a:srgbClr val="F0EE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4"/>
          <p:cNvSpPr/>
          <p:nvPr/>
        </p:nvSpPr>
        <p:spPr>
          <a:xfrm>
            <a:off x="6516700" y="4496375"/>
            <a:ext cx="2627400" cy="6489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 name="Google Shape;89;p14"/>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grpSp>
        <p:nvGrpSpPr>
          <p:cNvPr id="90" name="Google Shape;90;p14"/>
          <p:cNvGrpSpPr/>
          <p:nvPr/>
        </p:nvGrpSpPr>
        <p:grpSpPr>
          <a:xfrm>
            <a:off x="6305397" y="4472531"/>
            <a:ext cx="2836664" cy="672617"/>
            <a:chOff x="6305407" y="4472362"/>
            <a:chExt cx="2836664" cy="674100"/>
          </a:xfrm>
        </p:grpSpPr>
        <p:sp>
          <p:nvSpPr>
            <p:cNvPr id="91" name="Google Shape;91;p14"/>
            <p:cNvSpPr/>
            <p:nvPr/>
          </p:nvSpPr>
          <p:spPr>
            <a:xfrm>
              <a:off x="6305407" y="4475760"/>
              <a:ext cx="448200" cy="669000"/>
            </a:xfrm>
            <a:prstGeom prst="parallelogram">
              <a:avLst>
                <a:gd fmla="val 34600" name="adj"/>
              </a:avLst>
            </a:prstGeom>
            <a:solidFill>
              <a:srgbClr val="C20E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4"/>
            <p:cNvSpPr/>
            <p:nvPr/>
          </p:nvSpPr>
          <p:spPr>
            <a:xfrm>
              <a:off x="6460670" y="4472362"/>
              <a:ext cx="2681400" cy="6741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 name="Google Shape;93;p14"/>
            <p:cNvPicPr preferRelativeResize="0"/>
            <p:nvPr/>
          </p:nvPicPr>
          <p:blipFill rotWithShape="1">
            <a:blip r:embed="rId2">
              <a:alphaModFix/>
            </a:blip>
            <a:srcRect b="0" l="0" r="0" t="0"/>
            <a:stretch/>
          </p:blipFill>
          <p:spPr>
            <a:xfrm>
              <a:off x="6628479" y="4547976"/>
              <a:ext cx="2358805" cy="55371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hite) 1">
  <p:cSld name="Text (White)_1">
    <p:bg>
      <p:bgPr>
        <a:solidFill>
          <a:schemeClr val="lt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6254926" y="-15350"/>
            <a:ext cx="2891643" cy="5166650"/>
            <a:chOff x="6254926" y="-15350"/>
            <a:chExt cx="2891643" cy="5166650"/>
          </a:xfrm>
        </p:grpSpPr>
        <p:pic>
          <p:nvPicPr>
            <p:cNvPr id="96" name="Google Shape;96;p15" title="image-from-rawpixel-id-14582055-jpeg.jpg"/>
            <p:cNvPicPr preferRelativeResize="0"/>
            <p:nvPr/>
          </p:nvPicPr>
          <p:blipFill rotWithShape="1">
            <a:blip r:embed="rId2">
              <a:alphaModFix/>
            </a:blip>
            <a:srcRect b="150" l="73319" r="7992" t="-150"/>
            <a:stretch/>
          </p:blipFill>
          <p:spPr>
            <a:xfrm>
              <a:off x="7704718" y="-15350"/>
              <a:ext cx="1441851" cy="5166650"/>
            </a:xfrm>
            <a:prstGeom prst="rect">
              <a:avLst/>
            </a:prstGeom>
            <a:noFill/>
            <a:ln>
              <a:noFill/>
            </a:ln>
          </p:spPr>
        </p:pic>
        <p:pic>
          <p:nvPicPr>
            <p:cNvPr id="97" name="Google Shape;97;p15" title="image-from-rawpixel-id-14582055-jpeg.jpg"/>
            <p:cNvPicPr preferRelativeResize="0"/>
            <p:nvPr/>
          </p:nvPicPr>
          <p:blipFill rotWithShape="1">
            <a:blip r:embed="rId2">
              <a:alphaModFix/>
            </a:blip>
            <a:srcRect b="0" l="54531" r="14182" t="0"/>
            <a:stretch/>
          </p:blipFill>
          <p:spPr>
            <a:xfrm>
              <a:off x="6254926" y="0"/>
              <a:ext cx="2413800" cy="5151300"/>
            </a:xfrm>
            <a:prstGeom prst="triangle">
              <a:avLst>
                <a:gd fmla="val 59985" name="adj"/>
              </a:avLst>
            </a:prstGeom>
            <a:noFill/>
            <a:ln>
              <a:noFill/>
            </a:ln>
          </p:spPr>
        </p:pic>
      </p:grpSp>
      <p:sp>
        <p:nvSpPr>
          <p:cNvPr id="98" name="Google Shape;98;p15"/>
          <p:cNvSpPr txBox="1"/>
          <p:nvPr>
            <p:ph type="title"/>
          </p:nvPr>
        </p:nvSpPr>
        <p:spPr>
          <a:xfrm>
            <a:off x="547050" y="754150"/>
            <a:ext cx="8346900" cy="519300"/>
          </a:xfrm>
          <a:prstGeom prst="rect">
            <a:avLst/>
          </a:prstGeom>
          <a:noFill/>
          <a:ln>
            <a:noFill/>
          </a:ln>
          <a:effectLst>
            <a:outerShdw blurRad="57150" rotWithShape="0" algn="bl" dir="5400000" dist="19050">
              <a:srgbClr val="000000">
                <a:alpha val="49410"/>
              </a:srgbClr>
            </a:outerShdw>
          </a:effectLst>
        </p:spPr>
        <p:txBody>
          <a:bodyPr anchorCtr="0" anchor="t" bIns="0" lIns="0" spcFirstLastPara="1" rIns="0" wrap="square" tIns="0">
            <a:spAutoFit/>
          </a:bodyPr>
          <a:lstStyle>
            <a:lvl1pPr lvl="0" marR="0" algn="l">
              <a:lnSpc>
                <a:spcPct val="75000"/>
              </a:lnSpc>
              <a:spcBef>
                <a:spcPts val="0"/>
              </a:spcBef>
              <a:spcAft>
                <a:spcPts val="0"/>
              </a:spcAft>
              <a:buClr>
                <a:srgbClr val="C20E38"/>
              </a:buClr>
              <a:buSzPts val="4500"/>
              <a:buFont typeface="Barlow Semi Condensed"/>
              <a:buNone/>
              <a:defRPr b="1" i="0" sz="4500" u="none" cap="none" strike="noStrike">
                <a:solidFill>
                  <a:srgbClr val="C20E38"/>
                </a:solidFill>
                <a:latin typeface="Barlow Semi Condensed"/>
                <a:ea typeface="Barlow Semi Condensed"/>
                <a:cs typeface="Barlow Semi Condensed"/>
                <a:sym typeface="Barlow Semi Condensed"/>
              </a:defRPr>
            </a:lvl1pPr>
            <a:lvl2pPr lvl="1"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99" name="Google Shape;99;p15"/>
          <p:cNvSpPr txBox="1"/>
          <p:nvPr>
            <p:ph idx="1" type="subTitle"/>
          </p:nvPr>
        </p:nvSpPr>
        <p:spPr>
          <a:xfrm>
            <a:off x="547050" y="1238650"/>
            <a:ext cx="4096200" cy="354000"/>
          </a:xfrm>
          <a:prstGeom prst="rect">
            <a:avLst/>
          </a:prstGeom>
          <a:noFill/>
          <a:ln>
            <a:noFill/>
          </a:ln>
        </p:spPr>
        <p:txBody>
          <a:bodyPr anchorCtr="0" anchor="t" bIns="0" lIns="0" spcFirstLastPara="1" rIns="0" wrap="square" tIns="0">
            <a:spAutoFit/>
          </a:bodyPr>
          <a:lstStyle>
            <a:lvl1pPr lvl="0" marR="0" algn="l">
              <a:lnSpc>
                <a:spcPct val="100000"/>
              </a:lnSpc>
              <a:spcBef>
                <a:spcPts val="0"/>
              </a:spcBef>
              <a:spcAft>
                <a:spcPts val="0"/>
              </a:spcAft>
              <a:buClr>
                <a:srgbClr val="434343"/>
              </a:buClr>
              <a:buSzPts val="2300"/>
              <a:buFont typeface="Barlow Semi Condensed"/>
              <a:buNone/>
              <a:defRPr b="0" i="0" sz="2300" u="none" cap="none" strike="noStrike">
                <a:solidFill>
                  <a:srgbClr val="434343"/>
                </a:solidFill>
                <a:latin typeface="Barlow Semi Condensed"/>
                <a:ea typeface="Barlow Semi Condensed"/>
                <a:cs typeface="Barlow Semi Condensed"/>
                <a:sym typeface="Barlow Semi Condensed"/>
              </a:defRPr>
            </a:lvl1pPr>
            <a:lvl2pPr lvl="1"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100" name="Google Shape;100;p15"/>
          <p:cNvSpPr txBox="1"/>
          <p:nvPr>
            <p:ph idx="2" type="body"/>
          </p:nvPr>
        </p:nvSpPr>
        <p:spPr>
          <a:xfrm>
            <a:off x="547050" y="1787125"/>
            <a:ext cx="6354600" cy="25695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212529"/>
              </a:buClr>
              <a:buSzPts val="1200"/>
              <a:buFont typeface="Barlow Semi Condensed"/>
              <a:buNone/>
              <a:defRPr b="0" i="0" sz="1400" u="none" cap="none" strike="noStrike">
                <a:solidFill>
                  <a:srgbClr val="212529"/>
                </a:solidFill>
                <a:latin typeface="Barlow Semi Condensed"/>
                <a:ea typeface="Barlow Semi Condensed"/>
                <a:cs typeface="Barlow Semi Condensed"/>
                <a:sym typeface="Barlow Semi Condensed"/>
              </a:defRPr>
            </a:lvl1pPr>
            <a:lvl2pPr indent="-304800" lvl="1" marL="9144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2pPr>
            <a:lvl3pPr indent="-304800" lvl="2" marL="13716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3pPr>
            <a:lvl4pPr indent="-304800" lvl="3" marL="18288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4pPr>
            <a:lvl5pPr indent="-304800" lvl="4" marL="22860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5pPr>
            <a:lvl6pPr indent="-304800" lvl="5" marL="27432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6pPr>
            <a:lvl7pPr indent="-304800" lvl="6" marL="32004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7pPr>
            <a:lvl8pPr indent="-304800" lvl="7" marL="36576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8pPr>
            <a:lvl9pPr indent="-304800" lvl="8" marL="4114800" marR="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9pPr>
          </a:lstStyle>
          <a:p/>
        </p:txBody>
      </p:sp>
      <p:grpSp>
        <p:nvGrpSpPr>
          <p:cNvPr id="101" name="Google Shape;101;p15"/>
          <p:cNvGrpSpPr/>
          <p:nvPr/>
        </p:nvGrpSpPr>
        <p:grpSpPr>
          <a:xfrm>
            <a:off x="6263780" y="4470850"/>
            <a:ext cx="2878290" cy="675612"/>
            <a:chOff x="6263780" y="4470850"/>
            <a:chExt cx="2878290" cy="675612"/>
          </a:xfrm>
        </p:grpSpPr>
        <p:sp>
          <p:nvSpPr>
            <p:cNvPr id="102" name="Google Shape;102;p15"/>
            <p:cNvSpPr/>
            <p:nvPr/>
          </p:nvSpPr>
          <p:spPr>
            <a:xfrm>
              <a:off x="6263780" y="4470850"/>
              <a:ext cx="448200" cy="674100"/>
            </a:xfrm>
            <a:prstGeom prst="parallelogram">
              <a:avLst>
                <a:gd fmla="val 42403" name="adj"/>
              </a:avLst>
            </a:prstGeom>
            <a:solidFill>
              <a:srgbClr val="C20E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5"/>
            <p:cNvSpPr/>
            <p:nvPr/>
          </p:nvSpPr>
          <p:spPr>
            <a:xfrm>
              <a:off x="6460670" y="4472362"/>
              <a:ext cx="2681400" cy="6741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15"/>
            <p:cNvPicPr preferRelativeResize="0"/>
            <p:nvPr/>
          </p:nvPicPr>
          <p:blipFill rotWithShape="1">
            <a:blip r:embed="rId3">
              <a:alphaModFix/>
            </a:blip>
            <a:srcRect b="0" l="0" r="0" t="0"/>
            <a:stretch/>
          </p:blipFill>
          <p:spPr>
            <a:xfrm>
              <a:off x="6628479" y="4547976"/>
              <a:ext cx="2358805" cy="55371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Red)">
  <p:cSld name="Text (Red)">
    <p:bg>
      <p:bgPr>
        <a:solidFill>
          <a:srgbClr val="B30738"/>
        </a:solidFill>
      </p:bgPr>
    </p:bg>
    <p:spTree>
      <p:nvGrpSpPr>
        <p:cNvPr id="105" name="Shape 105"/>
        <p:cNvGrpSpPr/>
        <p:nvPr/>
      </p:nvGrpSpPr>
      <p:grpSpPr>
        <a:xfrm>
          <a:off x="0" y="0"/>
          <a:ext cx="0" cy="0"/>
          <a:chOff x="0" y="0"/>
          <a:chExt cx="0" cy="0"/>
        </a:xfrm>
      </p:grpSpPr>
      <p:grpSp>
        <p:nvGrpSpPr>
          <p:cNvPr id="106" name="Google Shape;106;p16"/>
          <p:cNvGrpSpPr/>
          <p:nvPr/>
        </p:nvGrpSpPr>
        <p:grpSpPr>
          <a:xfrm rot="10800000">
            <a:off x="7156828" y="-19132"/>
            <a:ext cx="2010398" cy="5181761"/>
            <a:chOff x="-22475" y="-45875"/>
            <a:chExt cx="2014225" cy="5191625"/>
          </a:xfrm>
        </p:grpSpPr>
        <p:sp>
          <p:nvSpPr>
            <p:cNvPr id="107" name="Google Shape;107;p16"/>
            <p:cNvSpPr/>
            <p:nvPr/>
          </p:nvSpPr>
          <p:spPr>
            <a:xfrm rot="10800000">
              <a:off x="183950" y="-41250"/>
              <a:ext cx="1807800" cy="5187000"/>
            </a:xfrm>
            <a:prstGeom prst="trapezoid">
              <a:avLst>
                <a:gd fmla="val 27356" name="adj"/>
              </a:avLst>
            </a:prstGeom>
            <a:solidFill>
              <a:schemeClr val="lt1"/>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6"/>
            <p:cNvSpPr/>
            <p:nvPr/>
          </p:nvSpPr>
          <p:spPr>
            <a:xfrm>
              <a:off x="-22475" y="-45875"/>
              <a:ext cx="1254300" cy="518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16"/>
          <p:cNvSpPr txBox="1"/>
          <p:nvPr>
            <p:ph type="title"/>
          </p:nvPr>
        </p:nvSpPr>
        <p:spPr>
          <a:xfrm>
            <a:off x="547050" y="754150"/>
            <a:ext cx="8346900" cy="51937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500"/>
              <a:buFont typeface="Barlow Semi Condensed"/>
              <a:buNone/>
              <a:defRPr b="1" i="0" sz="4500" u="none" cap="none" strike="noStrike">
                <a:solidFill>
                  <a:srgbClr val="F4F2F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110" name="Google Shape;110;p16"/>
          <p:cNvSpPr txBox="1"/>
          <p:nvPr>
            <p:ph idx="1" type="subTitle"/>
          </p:nvPr>
        </p:nvSpPr>
        <p:spPr>
          <a:xfrm>
            <a:off x="547050" y="1238650"/>
            <a:ext cx="4096200" cy="35394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434343"/>
              </a:buClr>
              <a:buSzPts val="2300"/>
              <a:buFont typeface="Barlow Semi Condensed"/>
              <a:buNone/>
              <a:defRPr b="0" i="0" sz="2300" u="none" cap="none" strike="noStrike">
                <a:solidFill>
                  <a:srgbClr val="F4F2F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111" name="Google Shape;111;p16"/>
          <p:cNvSpPr txBox="1"/>
          <p:nvPr>
            <p:ph idx="2" type="body"/>
          </p:nvPr>
        </p:nvSpPr>
        <p:spPr>
          <a:xfrm>
            <a:off x="547050" y="1787125"/>
            <a:ext cx="6354600" cy="2569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212529"/>
              </a:buClr>
              <a:buSzPts val="1200"/>
              <a:buFont typeface="Barlow Semi Condensed"/>
              <a:buNone/>
              <a:defRPr b="0" i="0" sz="1400" u="none" cap="none" strike="noStrike">
                <a:solidFill>
                  <a:srgbClr val="F4F2F0"/>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212529"/>
              </a:buClr>
              <a:buSzPts val="1200"/>
              <a:buFont typeface="Barlow Semi Condensed"/>
              <a:buChar char="■"/>
              <a:defRPr b="0" i="0" sz="1200" u="none" cap="none" strike="noStrike">
                <a:solidFill>
                  <a:srgbClr val="212529"/>
                </a:solidFill>
                <a:latin typeface="Barlow Semi Condensed"/>
                <a:ea typeface="Barlow Semi Condensed"/>
                <a:cs typeface="Barlow Semi Condensed"/>
                <a:sym typeface="Barlow Semi Condensed"/>
              </a:defRPr>
            </a:lvl9pPr>
          </a:lstStyle>
          <a:p/>
        </p:txBody>
      </p:sp>
      <p:pic>
        <p:nvPicPr>
          <p:cNvPr id="112" name="Google Shape;112;p16"/>
          <p:cNvPicPr preferRelativeResize="0"/>
          <p:nvPr/>
        </p:nvPicPr>
        <p:blipFill rotWithShape="1">
          <a:blip r:embed="rId2">
            <a:alphaModFix/>
          </a:blip>
          <a:srcRect b="0" l="0" r="0" t="0"/>
          <a:stretch/>
        </p:blipFill>
        <p:spPr>
          <a:xfrm>
            <a:off x="98890" y="4547976"/>
            <a:ext cx="2358804" cy="55371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Screen Text (White)">
  <p:cSld name="Full Screen Text (White)">
    <p:bg>
      <p:bgPr>
        <a:solidFill>
          <a:schemeClr val="lt1"/>
        </a:solidFill>
      </p:bgPr>
    </p:bg>
    <p:spTree>
      <p:nvGrpSpPr>
        <p:cNvPr id="113" name="Shape 113"/>
        <p:cNvGrpSpPr/>
        <p:nvPr/>
      </p:nvGrpSpPr>
      <p:grpSpPr>
        <a:xfrm>
          <a:off x="0" y="0"/>
          <a:ext cx="0" cy="0"/>
          <a:chOff x="0" y="0"/>
          <a:chExt cx="0" cy="0"/>
        </a:xfrm>
      </p:grpSpPr>
      <p:sp>
        <p:nvSpPr>
          <p:cNvPr id="114" name="Google Shape;114;p17"/>
          <p:cNvSpPr/>
          <p:nvPr/>
        </p:nvSpPr>
        <p:spPr>
          <a:xfrm>
            <a:off x="-100" y="4432600"/>
            <a:ext cx="9144000" cy="711000"/>
          </a:xfrm>
          <a:prstGeom prst="rect">
            <a:avLst/>
          </a:prstGeom>
          <a:solidFill>
            <a:srgbClr val="C20E38"/>
          </a:solidFill>
          <a:ln>
            <a:noFill/>
          </a:ln>
          <a:effectLst>
            <a:outerShdw blurRad="57150" rotWithShape="0" algn="bl" dir="540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txBox="1"/>
          <p:nvPr>
            <p:ph type="title"/>
          </p:nvPr>
        </p:nvSpPr>
        <p:spPr>
          <a:xfrm>
            <a:off x="637700" y="610350"/>
            <a:ext cx="8346900" cy="51937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500"/>
              <a:buFont typeface="Barlow Semi Condensed"/>
              <a:buNone/>
              <a:defRPr b="1" i="0" sz="45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500"/>
              <a:buFont typeface="Arial"/>
              <a:buNone/>
              <a:defRPr b="0" i="0" sz="4500" u="none" cap="none" strike="noStrike">
                <a:solidFill>
                  <a:srgbClr val="000000"/>
                </a:solidFill>
                <a:latin typeface="Arial"/>
                <a:ea typeface="Arial"/>
                <a:cs typeface="Arial"/>
                <a:sym typeface="Arial"/>
              </a:defRPr>
            </a:lvl9pPr>
          </a:lstStyle>
          <a:p/>
        </p:txBody>
      </p:sp>
      <p:sp>
        <p:nvSpPr>
          <p:cNvPr id="116" name="Google Shape;116;p17"/>
          <p:cNvSpPr txBox="1"/>
          <p:nvPr>
            <p:ph idx="1" type="subTitle"/>
          </p:nvPr>
        </p:nvSpPr>
        <p:spPr>
          <a:xfrm>
            <a:off x="637700" y="1135475"/>
            <a:ext cx="4096200" cy="35394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434343"/>
              </a:buClr>
              <a:buSzPts val="2300"/>
              <a:buFont typeface="Barlow Semi Condensed"/>
              <a:buNone/>
              <a:defRPr b="0" i="0" sz="2300" u="none" cap="none" strike="noStrike">
                <a:solidFill>
                  <a:srgbClr val="434343"/>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434343"/>
              </a:buClr>
              <a:buSzPts val="1400"/>
              <a:buFont typeface="Barlow Semi Condensed"/>
              <a:buNone/>
              <a:defRPr b="0" i="0" sz="1400" u="none" cap="none" strike="noStrike">
                <a:solidFill>
                  <a:srgbClr val="434343"/>
                </a:solidFill>
                <a:latin typeface="Barlow Semi Condensed"/>
                <a:ea typeface="Barlow Semi Condensed"/>
                <a:cs typeface="Barlow Semi Condensed"/>
                <a:sym typeface="Barlow Semi Condensed"/>
              </a:defRPr>
            </a:lvl9pPr>
          </a:lstStyle>
          <a:p/>
        </p:txBody>
      </p:sp>
      <p:sp>
        <p:nvSpPr>
          <p:cNvPr id="117" name="Google Shape;117;p17"/>
          <p:cNvSpPr txBox="1"/>
          <p:nvPr>
            <p:ph idx="2" type="body"/>
          </p:nvPr>
        </p:nvSpPr>
        <p:spPr>
          <a:xfrm>
            <a:off x="637700" y="1646568"/>
            <a:ext cx="7692000" cy="215444"/>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212529"/>
              </a:buClr>
              <a:buSzPts val="1400"/>
              <a:buFont typeface="Arial"/>
              <a:buNone/>
              <a:defRPr b="0" i="0" sz="1400" u="none" cap="none" strike="noStrike">
                <a:solidFill>
                  <a:srgbClr val="212529"/>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212529"/>
              </a:buClr>
              <a:buSzPts val="1400"/>
              <a:buFont typeface="Barlow Semi Condensed"/>
              <a:buChar char="■"/>
              <a:defRPr b="0" i="0" sz="1400" u="none" cap="none" strike="noStrike">
                <a:solidFill>
                  <a:srgbClr val="212529"/>
                </a:solidFill>
                <a:latin typeface="Barlow Semi Condensed"/>
                <a:ea typeface="Barlow Semi Condensed"/>
                <a:cs typeface="Barlow Semi Condensed"/>
                <a:sym typeface="Barlow Semi Condensed"/>
              </a:defRPr>
            </a:lvl9pPr>
          </a:lstStyle>
          <a:p/>
        </p:txBody>
      </p:sp>
      <p:pic>
        <p:nvPicPr>
          <p:cNvPr id="118" name="Google Shape;118;p17"/>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  Split Screen (Left)">
  <p:cSld name="Custom Image -  Split Screen (Left)">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 name="Google Shape;121;p18"/>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sp>
        <p:nvSpPr>
          <p:cNvPr id="122" name="Google Shape;122;p18"/>
          <p:cNvSpPr/>
          <p:nvPr>
            <p:ph idx="2" type="pic"/>
          </p:nvPr>
        </p:nvSpPr>
        <p:spPr>
          <a:xfrm>
            <a:off x="-14400" y="0"/>
            <a:ext cx="4586400" cy="5143500"/>
          </a:xfrm>
          <a:prstGeom prst="rect">
            <a:avLst/>
          </a:prstGeom>
          <a:noFill/>
          <a:ln>
            <a:noFill/>
          </a:ln>
          <a:effectLst>
            <a:outerShdw blurRad="57150" rotWithShape="0" algn="bl" dir="7740000" dist="9525">
              <a:srgbClr val="000000">
                <a:alpha val="49019"/>
              </a:srgbClr>
            </a:outerShdw>
          </a:effectLst>
        </p:spPr>
      </p:sp>
      <p:sp>
        <p:nvSpPr>
          <p:cNvPr id="123" name="Google Shape;123;p18"/>
          <p:cNvSpPr txBox="1"/>
          <p:nvPr>
            <p:ph type="title"/>
          </p:nvPr>
        </p:nvSpPr>
        <p:spPr>
          <a:xfrm>
            <a:off x="4997250" y="551434"/>
            <a:ext cx="3754864"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24" name="Google Shape;124;p18"/>
          <p:cNvSpPr txBox="1"/>
          <p:nvPr>
            <p:ph idx="1" type="subTitle"/>
          </p:nvPr>
        </p:nvSpPr>
        <p:spPr>
          <a:xfrm>
            <a:off x="4997250" y="1687734"/>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Barlow Semi Condensed Medium"/>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 Split Screen (Right)">
  <p:cSld name="Custom Image - Split Screen (Right)">
    <p:bg>
      <p:bgPr>
        <a:solidFill>
          <a:schemeClr val="lt1"/>
        </a:solidFill>
      </p:bgPr>
    </p:bg>
    <p:spTree>
      <p:nvGrpSpPr>
        <p:cNvPr id="125" name="Shape 125"/>
        <p:cNvGrpSpPr/>
        <p:nvPr/>
      </p:nvGrpSpPr>
      <p:grpSpPr>
        <a:xfrm>
          <a:off x="0" y="0"/>
          <a:ext cx="0" cy="0"/>
          <a:chOff x="0" y="0"/>
          <a:chExt cx="0" cy="0"/>
        </a:xfrm>
      </p:grpSpPr>
      <p:sp>
        <p:nvSpPr>
          <p:cNvPr id="126" name="Google Shape;126;p19"/>
          <p:cNvSpPr/>
          <p:nvPr>
            <p:ph idx="2" type="pic"/>
          </p:nvPr>
        </p:nvSpPr>
        <p:spPr>
          <a:xfrm>
            <a:off x="4572000" y="-21375"/>
            <a:ext cx="4572000" cy="5191800"/>
          </a:xfrm>
          <a:prstGeom prst="rect">
            <a:avLst/>
          </a:prstGeom>
          <a:noFill/>
          <a:ln>
            <a:noFill/>
          </a:ln>
          <a:effectLst>
            <a:outerShdw blurRad="57150" rotWithShape="0" algn="bl" dir="7740000" dist="9525">
              <a:srgbClr val="000000">
                <a:alpha val="49019"/>
              </a:srgbClr>
            </a:outerShdw>
          </a:effectLst>
        </p:spPr>
      </p:sp>
      <p:sp>
        <p:nvSpPr>
          <p:cNvPr id="127" name="Google Shape;127;p19"/>
          <p:cNvSpPr txBox="1"/>
          <p:nvPr>
            <p:ph idx="1" type="subTitle"/>
          </p:nvPr>
        </p:nvSpPr>
        <p:spPr>
          <a:xfrm>
            <a:off x="353225"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128" name="Google Shape;128;p19"/>
          <p:cNvSpPr txBox="1"/>
          <p:nvPr>
            <p:ph type="title"/>
          </p:nvPr>
        </p:nvSpPr>
        <p:spPr>
          <a:xfrm>
            <a:off x="353225" y="541987"/>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29" name="Google Shape;129;p19"/>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p19"/>
          <p:cNvPicPr preferRelativeResize="0"/>
          <p:nvPr/>
        </p:nvPicPr>
        <p:blipFill rotWithShape="1">
          <a:blip r:embed="rId2">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833">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 Sidebar (Left)">
  <p:cSld name="Custom Image - Sidebar (Left)">
    <p:bg>
      <p:bgPr>
        <a:solidFill>
          <a:schemeClr val="lt1"/>
        </a:solidFill>
      </p:bgPr>
    </p:bg>
    <p:spTree>
      <p:nvGrpSpPr>
        <p:cNvPr id="131" name="Shape 131"/>
        <p:cNvGrpSpPr/>
        <p:nvPr/>
      </p:nvGrpSpPr>
      <p:grpSpPr>
        <a:xfrm>
          <a:off x="0" y="0"/>
          <a:ext cx="0" cy="0"/>
          <a:chOff x="0" y="0"/>
          <a:chExt cx="0" cy="0"/>
        </a:xfrm>
      </p:grpSpPr>
      <p:sp>
        <p:nvSpPr>
          <p:cNvPr id="132" name="Google Shape;132;p20"/>
          <p:cNvSpPr/>
          <p:nvPr>
            <p:ph idx="2" type="pic"/>
          </p:nvPr>
        </p:nvSpPr>
        <p:spPr>
          <a:xfrm>
            <a:off x="3519400" y="0"/>
            <a:ext cx="5619300" cy="4432500"/>
          </a:xfrm>
          <a:prstGeom prst="rect">
            <a:avLst/>
          </a:prstGeom>
          <a:noFill/>
          <a:ln>
            <a:noFill/>
          </a:ln>
        </p:spPr>
      </p:sp>
      <p:sp>
        <p:nvSpPr>
          <p:cNvPr id="133" name="Google Shape;133;p20"/>
          <p:cNvSpPr/>
          <p:nvPr/>
        </p:nvSpPr>
        <p:spPr>
          <a:xfrm>
            <a:off x="3519400" y="4432600"/>
            <a:ext cx="5624400" cy="7323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0"/>
          <p:cNvSpPr/>
          <p:nvPr/>
        </p:nvSpPr>
        <p:spPr>
          <a:xfrm>
            <a:off x="-4750" y="0"/>
            <a:ext cx="3524100" cy="5143500"/>
          </a:xfrm>
          <a:prstGeom prst="rect">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0"/>
          <p:cNvSpPr txBox="1"/>
          <p:nvPr>
            <p:ph type="title"/>
          </p:nvPr>
        </p:nvSpPr>
        <p:spPr>
          <a:xfrm>
            <a:off x="386600" y="315750"/>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36" name="Google Shape;136;p20"/>
          <p:cNvSpPr txBox="1"/>
          <p:nvPr>
            <p:ph idx="1" type="body"/>
          </p:nvPr>
        </p:nvSpPr>
        <p:spPr>
          <a:xfrm>
            <a:off x="386599" y="1451200"/>
            <a:ext cx="29517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37" name="Google Shape;137;p20"/>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spTree>
  </p:cSld>
  <p:clrMapOvr>
    <a:masterClrMapping/>
  </p:clrMapOvr>
  <p:extLst>
    <p:ext uri="{DCECCB84-F9BA-43D5-87BE-67443E8EF086}">
      <p15:sldGuideLst>
        <p15:guide id="1" orient="horz" pos="272">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partment/Faculty Title Slide (Red)">
  <p:cSld name="Department/Faculty Title Slide (Red)">
    <p:bg>
      <p:bgPr>
        <a:gradFill>
          <a:gsLst>
            <a:gs pos="0">
              <a:srgbClr val="B30738"/>
            </a:gs>
            <a:gs pos="100000">
              <a:srgbClr val="811E2D"/>
            </a:gs>
          </a:gsLst>
          <a:lin ang="5400012" scaled="0"/>
        </a:gra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1474631" y="1117586"/>
            <a:ext cx="6194738" cy="1454164"/>
          </a:xfrm>
          <a:prstGeom prst="rect">
            <a:avLst/>
          </a:prstGeom>
          <a:noFill/>
          <a:ln>
            <a:noFill/>
          </a:ln>
        </p:spPr>
      </p:pic>
      <p:sp>
        <p:nvSpPr>
          <p:cNvPr id="14" name="Google Shape;14;p3"/>
          <p:cNvSpPr/>
          <p:nvPr/>
        </p:nvSpPr>
        <p:spPr>
          <a:xfrm>
            <a:off x="50175" y="58550"/>
            <a:ext cx="9032700" cy="5009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txBox="1"/>
          <p:nvPr>
            <p:ph idx="1" type="subTitle"/>
          </p:nvPr>
        </p:nvSpPr>
        <p:spPr>
          <a:xfrm>
            <a:off x="2506350" y="3416450"/>
            <a:ext cx="4131300" cy="246221"/>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F4F2F0"/>
              </a:buClr>
              <a:buSzPts val="1600"/>
              <a:buFont typeface="Barlow Semi Condensed"/>
              <a:buNone/>
              <a:defRPr b="0" i="0" sz="1600" u="none" cap="none" strike="noStrike">
                <a:solidFill>
                  <a:srgbClr val="F4F2F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 Sidebar (Right)">
  <p:cSld name="Custom Image - Sidebar (Right)">
    <p:bg>
      <p:bgPr>
        <a:solidFill>
          <a:schemeClr val="lt1"/>
        </a:solidFill>
      </p:bgPr>
    </p:bg>
    <p:spTree>
      <p:nvGrpSpPr>
        <p:cNvPr id="138" name="Shape 138"/>
        <p:cNvGrpSpPr/>
        <p:nvPr/>
      </p:nvGrpSpPr>
      <p:grpSpPr>
        <a:xfrm>
          <a:off x="0" y="0"/>
          <a:ext cx="0" cy="0"/>
          <a:chOff x="0" y="0"/>
          <a:chExt cx="0" cy="0"/>
        </a:xfrm>
      </p:grpSpPr>
      <p:sp>
        <p:nvSpPr>
          <p:cNvPr id="139" name="Google Shape;139;p21"/>
          <p:cNvSpPr/>
          <p:nvPr>
            <p:ph idx="2" type="pic"/>
          </p:nvPr>
        </p:nvSpPr>
        <p:spPr>
          <a:xfrm>
            <a:off x="-2401" y="0"/>
            <a:ext cx="5391601" cy="4516438"/>
          </a:xfrm>
          <a:prstGeom prst="rect">
            <a:avLst/>
          </a:prstGeom>
          <a:noFill/>
          <a:ln>
            <a:noFill/>
          </a:ln>
        </p:spPr>
      </p:sp>
      <p:sp>
        <p:nvSpPr>
          <p:cNvPr id="140" name="Google Shape;140;p21"/>
          <p:cNvSpPr/>
          <p:nvPr/>
        </p:nvSpPr>
        <p:spPr>
          <a:xfrm>
            <a:off x="-2400" y="4525825"/>
            <a:ext cx="5624400" cy="6177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1"/>
          <p:cNvSpPr/>
          <p:nvPr/>
        </p:nvSpPr>
        <p:spPr>
          <a:xfrm>
            <a:off x="5389200" y="-25"/>
            <a:ext cx="3757200" cy="5143500"/>
          </a:xfrm>
          <a:prstGeom prst="rect">
            <a:avLst/>
          </a:prstGeom>
          <a:solidFill>
            <a:srgbClr val="F4F2F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txBox="1"/>
          <p:nvPr>
            <p:ph type="title"/>
          </p:nvPr>
        </p:nvSpPr>
        <p:spPr>
          <a:xfrm>
            <a:off x="5697100" y="327225"/>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43" name="Google Shape;143;p21"/>
          <p:cNvSpPr txBox="1"/>
          <p:nvPr>
            <p:ph idx="1" type="body"/>
          </p:nvPr>
        </p:nvSpPr>
        <p:spPr>
          <a:xfrm>
            <a:off x="5709700" y="1537625"/>
            <a:ext cx="28515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44" name="Google Shape;144;p21"/>
          <p:cNvPicPr preferRelativeResize="0"/>
          <p:nvPr/>
        </p:nvPicPr>
        <p:blipFill rotWithShape="1">
          <a:blip r:embed="rId2">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269">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Leavey Sticker">
  <p:cSld name="Sidebar - Leavey Sticker">
    <p:bg>
      <p:bgPr>
        <a:solidFill>
          <a:schemeClr val="lt1"/>
        </a:solidFill>
      </p:bgPr>
    </p:bg>
    <p:spTree>
      <p:nvGrpSpPr>
        <p:cNvPr id="145" name="Shape 145"/>
        <p:cNvGrpSpPr/>
        <p:nvPr/>
      </p:nvGrpSpPr>
      <p:grpSpPr>
        <a:xfrm>
          <a:off x="0" y="0"/>
          <a:ext cx="0" cy="0"/>
          <a:chOff x="0" y="0"/>
          <a:chExt cx="0" cy="0"/>
        </a:xfrm>
      </p:grpSpPr>
      <p:pic>
        <p:nvPicPr>
          <p:cNvPr id="146" name="Google Shape;146;p22"/>
          <p:cNvPicPr preferRelativeResize="0"/>
          <p:nvPr/>
        </p:nvPicPr>
        <p:blipFill rotWithShape="1">
          <a:blip r:embed="rId2">
            <a:alphaModFix/>
          </a:blip>
          <a:srcRect b="0" l="0" r="0" t="0"/>
          <a:stretch/>
        </p:blipFill>
        <p:spPr>
          <a:xfrm>
            <a:off x="2494900" y="0"/>
            <a:ext cx="6648900" cy="4432600"/>
          </a:xfrm>
          <a:prstGeom prst="rect">
            <a:avLst/>
          </a:prstGeom>
          <a:noFill/>
          <a:ln>
            <a:noFill/>
          </a:ln>
        </p:spPr>
      </p:pic>
      <p:sp>
        <p:nvSpPr>
          <p:cNvPr id="147" name="Google Shape;147;p22"/>
          <p:cNvSpPr/>
          <p:nvPr/>
        </p:nvSpPr>
        <p:spPr>
          <a:xfrm>
            <a:off x="3519400" y="4432600"/>
            <a:ext cx="5624400" cy="7323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p:nvPr/>
        </p:nvSpPr>
        <p:spPr>
          <a:xfrm>
            <a:off x="-4750" y="0"/>
            <a:ext cx="3524100" cy="5143500"/>
          </a:xfrm>
          <a:prstGeom prst="rect">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txBox="1"/>
          <p:nvPr>
            <p:ph type="title"/>
          </p:nvPr>
        </p:nvSpPr>
        <p:spPr>
          <a:xfrm>
            <a:off x="386600" y="315750"/>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50" name="Google Shape;150;p22"/>
          <p:cNvSpPr txBox="1"/>
          <p:nvPr>
            <p:ph idx="1" type="body"/>
          </p:nvPr>
        </p:nvSpPr>
        <p:spPr>
          <a:xfrm>
            <a:off x="386599" y="1451200"/>
            <a:ext cx="29517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51" name="Google Shape;151;p22"/>
          <p:cNvPicPr preferRelativeResize="0"/>
          <p:nvPr/>
        </p:nvPicPr>
        <p:blipFill rotWithShape="1">
          <a:blip r:embed="rId3">
            <a:alphaModFix/>
          </a:blip>
          <a:srcRect b="0" l="0" r="0" t="0"/>
          <a:stretch/>
        </p:blipFill>
        <p:spPr>
          <a:xfrm>
            <a:off x="6628479" y="4547976"/>
            <a:ext cx="2358804" cy="553710"/>
          </a:xfrm>
          <a:prstGeom prst="rect">
            <a:avLst/>
          </a:prstGeom>
          <a:noFill/>
          <a:ln>
            <a:noFill/>
          </a:ln>
        </p:spPr>
      </p:pic>
    </p:spTree>
  </p:cSld>
  <p:clrMapOvr>
    <a:masterClrMapping/>
  </p:clrMapOvr>
  <p:extLst>
    <p:ext uri="{DCECCB84-F9BA-43D5-87BE-67443E8EF086}">
      <p15:sldGuideLst>
        <p15:guide id="1" orient="horz" pos="272">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Mission Image">
  <p:cSld name="Sidebar - Mission Image">
    <p:bg>
      <p:bgPr>
        <a:solidFill>
          <a:schemeClr val="lt1"/>
        </a:solidFill>
      </p:bgPr>
    </p:bg>
    <p:spTree>
      <p:nvGrpSpPr>
        <p:cNvPr id="152" name="Shape 152"/>
        <p:cNvGrpSpPr/>
        <p:nvPr/>
      </p:nvGrpSpPr>
      <p:grpSpPr>
        <a:xfrm>
          <a:off x="0" y="0"/>
          <a:ext cx="0" cy="0"/>
          <a:chOff x="0" y="0"/>
          <a:chExt cx="0" cy="0"/>
        </a:xfrm>
      </p:grpSpPr>
      <p:pic>
        <p:nvPicPr>
          <p:cNvPr id="153" name="Google Shape;153;p23"/>
          <p:cNvPicPr preferRelativeResize="0"/>
          <p:nvPr/>
        </p:nvPicPr>
        <p:blipFill rotWithShape="1">
          <a:blip r:embed="rId2">
            <a:alphaModFix/>
          </a:blip>
          <a:srcRect b="0" l="0" r="0" t="0"/>
          <a:stretch/>
        </p:blipFill>
        <p:spPr>
          <a:xfrm>
            <a:off x="0" y="-75"/>
            <a:ext cx="5389200" cy="4525850"/>
          </a:xfrm>
          <a:prstGeom prst="rect">
            <a:avLst/>
          </a:prstGeom>
          <a:noFill/>
          <a:ln>
            <a:noFill/>
          </a:ln>
        </p:spPr>
      </p:pic>
      <p:sp>
        <p:nvSpPr>
          <p:cNvPr id="154" name="Google Shape;154;p23"/>
          <p:cNvSpPr/>
          <p:nvPr/>
        </p:nvSpPr>
        <p:spPr>
          <a:xfrm>
            <a:off x="-2400" y="4525825"/>
            <a:ext cx="5624400" cy="6177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3"/>
          <p:cNvSpPr/>
          <p:nvPr/>
        </p:nvSpPr>
        <p:spPr>
          <a:xfrm>
            <a:off x="5389200" y="-25"/>
            <a:ext cx="3757200" cy="5143500"/>
          </a:xfrm>
          <a:prstGeom prst="rect">
            <a:avLst/>
          </a:prstGeom>
          <a:solidFill>
            <a:srgbClr val="F4F2F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3"/>
          <p:cNvSpPr txBox="1"/>
          <p:nvPr>
            <p:ph type="title"/>
          </p:nvPr>
        </p:nvSpPr>
        <p:spPr>
          <a:xfrm>
            <a:off x="5697100" y="327225"/>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57" name="Google Shape;157;p23"/>
          <p:cNvSpPr txBox="1"/>
          <p:nvPr>
            <p:ph idx="1" type="body"/>
          </p:nvPr>
        </p:nvSpPr>
        <p:spPr>
          <a:xfrm>
            <a:off x="5709700" y="1537625"/>
            <a:ext cx="28515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58" name="Google Shape;158;p23"/>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269">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Book Statue">
  <p:cSld name="Split Screen - Book Statue">
    <p:bg>
      <p:bgPr>
        <a:solidFill>
          <a:schemeClr val="lt1"/>
        </a:solidFill>
      </p:bgPr>
    </p:bg>
    <p:spTree>
      <p:nvGrpSpPr>
        <p:cNvPr id="159" name="Shape 159"/>
        <p:cNvGrpSpPr/>
        <p:nvPr/>
      </p:nvGrpSpPr>
      <p:grpSpPr>
        <a:xfrm>
          <a:off x="0" y="0"/>
          <a:ext cx="0" cy="0"/>
          <a:chOff x="0" y="0"/>
          <a:chExt cx="0" cy="0"/>
        </a:xfrm>
      </p:grpSpPr>
      <p:sp>
        <p:nvSpPr>
          <p:cNvPr id="160" name="Google Shape;160;p24"/>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p24"/>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pic>
        <p:nvPicPr>
          <p:cNvPr id="162" name="Google Shape;162;p24"/>
          <p:cNvPicPr preferRelativeResize="0"/>
          <p:nvPr/>
        </p:nvPicPr>
        <p:blipFill rotWithShape="1">
          <a:blip r:embed="rId3">
            <a:alphaModFix/>
          </a:blip>
          <a:srcRect b="0" l="0" r="-515" t="0"/>
          <a:stretch/>
        </p:blipFill>
        <p:spPr>
          <a:xfrm>
            <a:off x="-47302" y="0"/>
            <a:ext cx="4652085" cy="5180266"/>
          </a:xfrm>
          <a:prstGeom prst="rect">
            <a:avLst/>
          </a:prstGeom>
          <a:noFill/>
          <a:ln>
            <a:noFill/>
          </a:ln>
        </p:spPr>
      </p:pic>
      <p:sp>
        <p:nvSpPr>
          <p:cNvPr id="163" name="Google Shape;163;p24"/>
          <p:cNvSpPr txBox="1"/>
          <p:nvPr>
            <p:ph type="title"/>
          </p:nvPr>
        </p:nvSpPr>
        <p:spPr>
          <a:xfrm>
            <a:off x="4997250" y="551434"/>
            <a:ext cx="3754864"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64" name="Google Shape;164;p24"/>
          <p:cNvSpPr txBox="1"/>
          <p:nvPr>
            <p:ph idx="1" type="subTitle"/>
          </p:nvPr>
        </p:nvSpPr>
        <p:spPr>
          <a:xfrm>
            <a:off x="4997250" y="1687734"/>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Barlow Semi Condensed Medium"/>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Fountain">
  <p:cSld name="Split Screen - Fountain">
    <p:bg>
      <p:bgPr>
        <a:solidFill>
          <a:schemeClr val="lt1"/>
        </a:solidFill>
      </p:bgPr>
    </p:bg>
    <p:spTree>
      <p:nvGrpSpPr>
        <p:cNvPr id="165" name="Shape 165"/>
        <p:cNvGrpSpPr/>
        <p:nvPr/>
      </p:nvGrpSpPr>
      <p:grpSpPr>
        <a:xfrm>
          <a:off x="0" y="0"/>
          <a:ext cx="0" cy="0"/>
          <a:chOff x="0" y="0"/>
          <a:chExt cx="0" cy="0"/>
        </a:xfrm>
      </p:grpSpPr>
      <p:sp>
        <p:nvSpPr>
          <p:cNvPr id="166" name="Google Shape;166;p25"/>
          <p:cNvSpPr txBox="1"/>
          <p:nvPr>
            <p:ph idx="1" type="subTitle"/>
          </p:nvPr>
        </p:nvSpPr>
        <p:spPr>
          <a:xfrm>
            <a:off x="353225"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pic>
        <p:nvPicPr>
          <p:cNvPr id="167" name="Google Shape;167;p25"/>
          <p:cNvPicPr preferRelativeResize="0"/>
          <p:nvPr/>
        </p:nvPicPr>
        <p:blipFill rotWithShape="1">
          <a:blip r:embed="rId2">
            <a:alphaModFix/>
          </a:blip>
          <a:srcRect b="0" l="0" r="0" t="0"/>
          <a:stretch/>
        </p:blipFill>
        <p:spPr>
          <a:xfrm>
            <a:off x="4572000" y="-1"/>
            <a:ext cx="4572000" cy="5170476"/>
          </a:xfrm>
          <a:prstGeom prst="rect">
            <a:avLst/>
          </a:prstGeom>
          <a:noFill/>
          <a:ln>
            <a:noFill/>
          </a:ln>
        </p:spPr>
      </p:pic>
      <p:sp>
        <p:nvSpPr>
          <p:cNvPr id="168" name="Google Shape;168;p25"/>
          <p:cNvSpPr txBox="1"/>
          <p:nvPr>
            <p:ph type="title"/>
          </p:nvPr>
        </p:nvSpPr>
        <p:spPr>
          <a:xfrm>
            <a:off x="353225" y="541987"/>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69" name="Google Shape;169;p25"/>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 name="Google Shape;170;p25"/>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833">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Palms">
  <p:cSld name="Split Screen - Palms">
    <p:bg>
      <p:bgPr>
        <a:solidFill>
          <a:schemeClr val="lt1"/>
        </a:solidFill>
      </p:bgPr>
    </p:bg>
    <p:spTree>
      <p:nvGrpSpPr>
        <p:cNvPr id="171" name="Shape 171"/>
        <p:cNvGrpSpPr/>
        <p:nvPr/>
      </p:nvGrpSpPr>
      <p:grpSpPr>
        <a:xfrm>
          <a:off x="0" y="0"/>
          <a:ext cx="0" cy="0"/>
          <a:chOff x="0" y="0"/>
          <a:chExt cx="0" cy="0"/>
        </a:xfrm>
      </p:grpSpPr>
      <p:sp>
        <p:nvSpPr>
          <p:cNvPr id="172" name="Google Shape;172;p26"/>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p26"/>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sp>
        <p:nvSpPr>
          <p:cNvPr id="174" name="Google Shape;174;p26"/>
          <p:cNvSpPr txBox="1"/>
          <p:nvPr>
            <p:ph idx="1" type="subTitle"/>
          </p:nvPr>
        </p:nvSpPr>
        <p:spPr>
          <a:xfrm>
            <a:off x="4997250"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175" name="Google Shape;175;p26"/>
          <p:cNvSpPr txBox="1"/>
          <p:nvPr>
            <p:ph type="title"/>
          </p:nvPr>
        </p:nvSpPr>
        <p:spPr>
          <a:xfrm>
            <a:off x="4997250" y="556290"/>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pic>
        <p:nvPicPr>
          <p:cNvPr id="176" name="Google Shape;176;p26"/>
          <p:cNvPicPr preferRelativeResize="0"/>
          <p:nvPr/>
        </p:nvPicPr>
        <p:blipFill rotWithShape="1">
          <a:blip r:embed="rId3">
            <a:alphaModFix/>
          </a:blip>
          <a:srcRect b="0" l="0" r="0" t="0"/>
          <a:stretch/>
        </p:blipFill>
        <p:spPr>
          <a:xfrm>
            <a:off x="-47184" y="-9791"/>
            <a:ext cx="4619184" cy="518026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Grad Student Terrace">
  <p:cSld name="Sidebar - Grad Student Terrace">
    <p:bg>
      <p:bgPr>
        <a:solidFill>
          <a:schemeClr val="lt1"/>
        </a:solidFill>
      </p:bgPr>
    </p:bg>
    <p:spTree>
      <p:nvGrpSpPr>
        <p:cNvPr id="177" name="Shape 177"/>
        <p:cNvGrpSpPr/>
        <p:nvPr/>
      </p:nvGrpSpPr>
      <p:grpSpPr>
        <a:xfrm>
          <a:off x="0" y="0"/>
          <a:ext cx="0" cy="0"/>
          <a:chOff x="0" y="0"/>
          <a:chExt cx="0" cy="0"/>
        </a:xfrm>
      </p:grpSpPr>
      <p:pic>
        <p:nvPicPr>
          <p:cNvPr id="178" name="Google Shape;178;p27"/>
          <p:cNvPicPr preferRelativeResize="0"/>
          <p:nvPr/>
        </p:nvPicPr>
        <p:blipFill rotWithShape="1">
          <a:blip r:embed="rId2">
            <a:alphaModFix/>
          </a:blip>
          <a:srcRect b="0" l="0" r="0" t="0"/>
          <a:stretch/>
        </p:blipFill>
        <p:spPr>
          <a:xfrm>
            <a:off x="-2400" y="-26"/>
            <a:ext cx="5391600" cy="4540349"/>
          </a:xfrm>
          <a:prstGeom prst="rect">
            <a:avLst/>
          </a:prstGeom>
          <a:noFill/>
          <a:ln>
            <a:noFill/>
          </a:ln>
        </p:spPr>
      </p:pic>
      <p:sp>
        <p:nvSpPr>
          <p:cNvPr id="179" name="Google Shape;179;p27"/>
          <p:cNvSpPr/>
          <p:nvPr/>
        </p:nvSpPr>
        <p:spPr>
          <a:xfrm>
            <a:off x="-2400" y="4525825"/>
            <a:ext cx="5624400" cy="6177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7"/>
          <p:cNvSpPr/>
          <p:nvPr/>
        </p:nvSpPr>
        <p:spPr>
          <a:xfrm>
            <a:off x="5389200" y="-25"/>
            <a:ext cx="3757200" cy="5143500"/>
          </a:xfrm>
          <a:prstGeom prst="rect">
            <a:avLst/>
          </a:prstGeom>
          <a:solidFill>
            <a:srgbClr val="F4F2F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7"/>
          <p:cNvSpPr txBox="1"/>
          <p:nvPr>
            <p:ph type="title"/>
          </p:nvPr>
        </p:nvSpPr>
        <p:spPr>
          <a:xfrm>
            <a:off x="5697100" y="327225"/>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82" name="Google Shape;182;p27"/>
          <p:cNvSpPr txBox="1"/>
          <p:nvPr>
            <p:ph idx="1" type="body"/>
          </p:nvPr>
        </p:nvSpPr>
        <p:spPr>
          <a:xfrm>
            <a:off x="5709700" y="1537625"/>
            <a:ext cx="28515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83" name="Google Shape;183;p27"/>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269">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 Faculty">
  <p:cSld name="Sidebar - Faculty">
    <p:bg>
      <p:bgPr>
        <a:solidFill>
          <a:schemeClr val="lt1"/>
        </a:solidFill>
      </p:bgPr>
    </p:bg>
    <p:spTree>
      <p:nvGrpSpPr>
        <p:cNvPr id="184" name="Shape 184"/>
        <p:cNvGrpSpPr/>
        <p:nvPr/>
      </p:nvGrpSpPr>
      <p:grpSpPr>
        <a:xfrm>
          <a:off x="0" y="0"/>
          <a:ext cx="0" cy="0"/>
          <a:chOff x="0" y="0"/>
          <a:chExt cx="0" cy="0"/>
        </a:xfrm>
      </p:grpSpPr>
      <p:pic>
        <p:nvPicPr>
          <p:cNvPr id="185" name="Google Shape;185;p28"/>
          <p:cNvPicPr preferRelativeResize="0"/>
          <p:nvPr/>
        </p:nvPicPr>
        <p:blipFill rotWithShape="1">
          <a:blip r:embed="rId2">
            <a:alphaModFix/>
          </a:blip>
          <a:srcRect b="0" l="0" r="0" t="0"/>
          <a:stretch/>
        </p:blipFill>
        <p:spPr>
          <a:xfrm>
            <a:off x="3519350" y="-5902"/>
            <a:ext cx="5624650" cy="4444405"/>
          </a:xfrm>
          <a:prstGeom prst="rect">
            <a:avLst/>
          </a:prstGeom>
          <a:noFill/>
          <a:ln>
            <a:noFill/>
          </a:ln>
        </p:spPr>
      </p:pic>
      <p:sp>
        <p:nvSpPr>
          <p:cNvPr id="186" name="Google Shape;186;p28"/>
          <p:cNvSpPr/>
          <p:nvPr/>
        </p:nvSpPr>
        <p:spPr>
          <a:xfrm>
            <a:off x="3519400" y="4432600"/>
            <a:ext cx="5624400" cy="7323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8"/>
          <p:cNvSpPr/>
          <p:nvPr/>
        </p:nvSpPr>
        <p:spPr>
          <a:xfrm>
            <a:off x="-4750" y="0"/>
            <a:ext cx="3524100" cy="5143500"/>
          </a:xfrm>
          <a:prstGeom prst="rect">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8"/>
          <p:cNvSpPr txBox="1"/>
          <p:nvPr>
            <p:ph type="title"/>
          </p:nvPr>
        </p:nvSpPr>
        <p:spPr>
          <a:xfrm>
            <a:off x="386600" y="315750"/>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189" name="Google Shape;189;p28"/>
          <p:cNvSpPr txBox="1"/>
          <p:nvPr>
            <p:ph idx="1" type="body"/>
          </p:nvPr>
        </p:nvSpPr>
        <p:spPr>
          <a:xfrm>
            <a:off x="386599" y="1451200"/>
            <a:ext cx="2951700" cy="27564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7B8898"/>
              </a:buClr>
              <a:buSzPts val="1350"/>
              <a:buFont typeface="Barlow Semi Condensed"/>
              <a:buNone/>
              <a:defRPr b="0" i="0" sz="135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190" name="Google Shape;190;p28"/>
          <p:cNvPicPr preferRelativeResize="0"/>
          <p:nvPr/>
        </p:nvPicPr>
        <p:blipFill rotWithShape="1">
          <a:blip r:embed="rId3">
            <a:alphaModFix/>
          </a:blip>
          <a:srcRect b="0" l="0" r="0" t="0"/>
          <a:stretch/>
        </p:blipFill>
        <p:spPr>
          <a:xfrm>
            <a:off x="6628479" y="4547976"/>
            <a:ext cx="2358804" cy="553710"/>
          </a:xfrm>
          <a:prstGeom prst="rect">
            <a:avLst/>
          </a:prstGeom>
          <a:noFill/>
          <a:ln>
            <a:noFill/>
          </a:ln>
        </p:spPr>
      </p:pic>
    </p:spTree>
  </p:cSld>
  <p:clrMapOvr>
    <a:masterClrMapping/>
  </p:clrMapOvr>
  <p:extLst>
    <p:ext uri="{DCECCB84-F9BA-43D5-87BE-67443E8EF086}">
      <p15:sldGuideLst>
        <p15:guide id="1" orient="horz" pos="272">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Graduate Classroom">
  <p:cSld name="Split Screen - Graduate Classroom">
    <p:bg>
      <p:bgPr>
        <a:solidFill>
          <a:schemeClr val="lt1"/>
        </a:solidFill>
      </p:bgPr>
    </p:bg>
    <p:spTree>
      <p:nvGrpSpPr>
        <p:cNvPr id="191" name="Shape 191"/>
        <p:cNvGrpSpPr/>
        <p:nvPr/>
      </p:nvGrpSpPr>
      <p:grpSpPr>
        <a:xfrm>
          <a:off x="0" y="0"/>
          <a:ext cx="0" cy="0"/>
          <a:chOff x="0" y="0"/>
          <a:chExt cx="0" cy="0"/>
        </a:xfrm>
      </p:grpSpPr>
      <p:sp>
        <p:nvSpPr>
          <p:cNvPr id="192" name="Google Shape;192;p29"/>
          <p:cNvSpPr/>
          <p:nvPr/>
        </p:nvSpPr>
        <p:spPr>
          <a:xfrm>
            <a:off x="651671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 name="Google Shape;193;p29"/>
          <p:cNvPicPr preferRelativeResize="0"/>
          <p:nvPr/>
        </p:nvPicPr>
        <p:blipFill rotWithShape="1">
          <a:blip r:embed="rId2">
            <a:alphaModFix/>
          </a:blip>
          <a:srcRect b="0" l="0" r="0" t="0"/>
          <a:stretch/>
        </p:blipFill>
        <p:spPr>
          <a:xfrm>
            <a:off x="6628479" y="4547976"/>
            <a:ext cx="2358804" cy="553710"/>
          </a:xfrm>
          <a:prstGeom prst="rect">
            <a:avLst/>
          </a:prstGeom>
          <a:noFill/>
          <a:ln>
            <a:noFill/>
          </a:ln>
        </p:spPr>
      </p:pic>
      <p:pic>
        <p:nvPicPr>
          <p:cNvPr id="194" name="Google Shape;194;p29"/>
          <p:cNvPicPr preferRelativeResize="0"/>
          <p:nvPr/>
        </p:nvPicPr>
        <p:blipFill rotWithShape="1">
          <a:blip r:embed="rId3">
            <a:alphaModFix/>
          </a:blip>
          <a:srcRect b="0" l="0" r="0" t="0"/>
          <a:stretch/>
        </p:blipFill>
        <p:spPr>
          <a:xfrm>
            <a:off x="-47184" y="-9791"/>
            <a:ext cx="4619184" cy="5170475"/>
          </a:xfrm>
          <a:prstGeom prst="rect">
            <a:avLst/>
          </a:prstGeom>
          <a:noFill/>
          <a:ln>
            <a:noFill/>
          </a:ln>
        </p:spPr>
      </p:pic>
      <p:sp>
        <p:nvSpPr>
          <p:cNvPr id="195" name="Google Shape;195;p29"/>
          <p:cNvSpPr txBox="1"/>
          <p:nvPr>
            <p:ph idx="1" type="subTitle"/>
          </p:nvPr>
        </p:nvSpPr>
        <p:spPr>
          <a:xfrm>
            <a:off x="4997250"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196" name="Google Shape;196;p29"/>
          <p:cNvSpPr txBox="1"/>
          <p:nvPr>
            <p:ph type="title"/>
          </p:nvPr>
        </p:nvSpPr>
        <p:spPr>
          <a:xfrm>
            <a:off x="4997250" y="556290"/>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Undergrad Classroom">
  <p:cSld name="Split Screen - Undergrad Classroom">
    <p:bg>
      <p:bgPr>
        <a:solidFill>
          <a:schemeClr val="lt1"/>
        </a:solidFill>
      </p:bgPr>
    </p:bg>
    <p:spTree>
      <p:nvGrpSpPr>
        <p:cNvPr id="197" name="Shape 197"/>
        <p:cNvGrpSpPr/>
        <p:nvPr/>
      </p:nvGrpSpPr>
      <p:grpSpPr>
        <a:xfrm>
          <a:off x="0" y="0"/>
          <a:ext cx="0" cy="0"/>
          <a:chOff x="0" y="0"/>
          <a:chExt cx="0" cy="0"/>
        </a:xfrm>
      </p:grpSpPr>
      <p:sp>
        <p:nvSpPr>
          <p:cNvPr id="198" name="Google Shape;198;p30"/>
          <p:cNvSpPr txBox="1"/>
          <p:nvPr>
            <p:ph idx="1" type="subTitle"/>
          </p:nvPr>
        </p:nvSpPr>
        <p:spPr>
          <a:xfrm>
            <a:off x="353225"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199" name="Google Shape;199;p30"/>
          <p:cNvSpPr txBox="1"/>
          <p:nvPr>
            <p:ph type="title"/>
          </p:nvPr>
        </p:nvSpPr>
        <p:spPr>
          <a:xfrm>
            <a:off x="353225" y="556290"/>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pic>
        <p:nvPicPr>
          <p:cNvPr id="200" name="Google Shape;200;p30"/>
          <p:cNvPicPr preferRelativeResize="0"/>
          <p:nvPr/>
        </p:nvPicPr>
        <p:blipFill rotWithShape="1">
          <a:blip r:embed="rId2">
            <a:alphaModFix/>
          </a:blip>
          <a:srcRect b="0" l="0" r="0" t="-72"/>
          <a:stretch/>
        </p:blipFill>
        <p:spPr>
          <a:xfrm>
            <a:off x="4572000" y="-21375"/>
            <a:ext cx="4572000" cy="5174666"/>
          </a:xfrm>
          <a:prstGeom prst="rect">
            <a:avLst/>
          </a:prstGeom>
          <a:noFill/>
          <a:ln>
            <a:noFill/>
          </a:ln>
        </p:spPr>
      </p:pic>
      <p:sp>
        <p:nvSpPr>
          <p:cNvPr id="201" name="Google Shape;201;p30"/>
          <p:cNvSpPr txBox="1"/>
          <p:nvPr/>
        </p:nvSpPr>
        <p:spPr>
          <a:xfrm>
            <a:off x="5611091" y="5494713"/>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0"/>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833">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partment/Faculty Title (White)">
  <p:cSld name="Department/Faculty Title (White)">
    <p:bg>
      <p:bgPr>
        <a:gradFill>
          <a:gsLst>
            <a:gs pos="0">
              <a:schemeClr val="lt1"/>
            </a:gs>
            <a:gs pos="100000">
              <a:srgbClr val="F4F2F0"/>
            </a:gs>
          </a:gsLst>
          <a:lin ang="5400012" scaled="0"/>
        </a:gradFill>
      </p:bgPr>
    </p:bg>
    <p:spTree>
      <p:nvGrpSpPr>
        <p:cNvPr id="16" name="Shape 16"/>
        <p:cNvGrpSpPr/>
        <p:nvPr/>
      </p:nvGrpSpPr>
      <p:grpSpPr>
        <a:xfrm>
          <a:off x="0" y="0"/>
          <a:ext cx="0" cy="0"/>
          <a:chOff x="0" y="0"/>
          <a:chExt cx="0" cy="0"/>
        </a:xfrm>
      </p:grpSpPr>
      <p:pic>
        <p:nvPicPr>
          <p:cNvPr id="17" name="Google Shape;17;p4"/>
          <p:cNvPicPr preferRelativeResize="0"/>
          <p:nvPr/>
        </p:nvPicPr>
        <p:blipFill rotWithShape="1">
          <a:blip r:embed="rId2">
            <a:alphaModFix/>
          </a:blip>
          <a:srcRect b="0" l="0" r="0" t="0"/>
          <a:stretch/>
        </p:blipFill>
        <p:spPr>
          <a:xfrm>
            <a:off x="1474631" y="1134286"/>
            <a:ext cx="6239685" cy="1454164"/>
          </a:xfrm>
          <a:prstGeom prst="rect">
            <a:avLst/>
          </a:prstGeom>
          <a:noFill/>
          <a:ln>
            <a:noFill/>
          </a:ln>
        </p:spPr>
      </p:pic>
      <p:sp>
        <p:nvSpPr>
          <p:cNvPr id="18" name="Google Shape;18;p4"/>
          <p:cNvSpPr/>
          <p:nvPr/>
        </p:nvSpPr>
        <p:spPr>
          <a:xfrm>
            <a:off x="50175" y="58550"/>
            <a:ext cx="9032700" cy="5009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
          <p:cNvSpPr txBox="1"/>
          <p:nvPr>
            <p:ph idx="1" type="subTitle"/>
          </p:nvPr>
        </p:nvSpPr>
        <p:spPr>
          <a:xfrm>
            <a:off x="2506350" y="3416450"/>
            <a:ext cx="4131300" cy="246221"/>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F4F2F0"/>
              </a:buClr>
              <a:buSzPts val="1600"/>
              <a:buFont typeface="Barlow Semi Condensed"/>
              <a:buNone/>
              <a:defRPr b="0" i="0" sz="1600" u="none" cap="none" strike="noStrike">
                <a:solidFill>
                  <a:srgbClr val="C31F4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4"/>
          <p:cNvSpPr/>
          <p:nvPr/>
        </p:nvSpPr>
        <p:spPr>
          <a:xfrm>
            <a:off x="50175" y="75250"/>
            <a:ext cx="9032700" cy="5009700"/>
          </a:xfrm>
          <a:prstGeom prst="rect">
            <a:avLst/>
          </a:prstGeom>
          <a:noFill/>
          <a:ln cap="flat" cmpd="sng" w="9525">
            <a:solidFill>
              <a:srgbClr val="C31F4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 Undergrad Classroom">
  <p:cSld name="Split Screen - Grad Student Leaning">
    <p:bg>
      <p:bgPr>
        <a:solidFill>
          <a:schemeClr val="lt1"/>
        </a:solidFill>
      </p:bgPr>
    </p:bg>
    <p:spTree>
      <p:nvGrpSpPr>
        <p:cNvPr id="204" name="Shape 204"/>
        <p:cNvGrpSpPr/>
        <p:nvPr/>
      </p:nvGrpSpPr>
      <p:grpSpPr>
        <a:xfrm>
          <a:off x="0" y="0"/>
          <a:ext cx="0" cy="0"/>
          <a:chOff x="0" y="0"/>
          <a:chExt cx="0" cy="0"/>
        </a:xfrm>
      </p:grpSpPr>
      <p:pic>
        <p:nvPicPr>
          <p:cNvPr id="205" name="Google Shape;205;p31"/>
          <p:cNvPicPr preferRelativeResize="0"/>
          <p:nvPr/>
        </p:nvPicPr>
        <p:blipFill rotWithShape="1">
          <a:blip r:embed="rId2">
            <a:alphaModFix/>
          </a:blip>
          <a:srcRect b="0" l="0" r="0" t="0"/>
          <a:stretch/>
        </p:blipFill>
        <p:spPr>
          <a:xfrm>
            <a:off x="4572000" y="-21376"/>
            <a:ext cx="4572000" cy="5164875"/>
          </a:xfrm>
          <a:prstGeom prst="rect">
            <a:avLst/>
          </a:prstGeom>
          <a:noFill/>
          <a:ln>
            <a:noFill/>
          </a:ln>
        </p:spPr>
      </p:pic>
      <p:sp>
        <p:nvSpPr>
          <p:cNvPr id="206" name="Google Shape;206;p31"/>
          <p:cNvSpPr txBox="1"/>
          <p:nvPr>
            <p:ph idx="1" type="subTitle"/>
          </p:nvPr>
        </p:nvSpPr>
        <p:spPr>
          <a:xfrm>
            <a:off x="353225" y="1691260"/>
            <a:ext cx="3586200" cy="64633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7B8898"/>
              </a:buClr>
              <a:buSzPts val="1400"/>
              <a:buFont typeface="Arial"/>
              <a:buNone/>
              <a:defRPr b="0" i="0" sz="1400" u="none" cap="none" strike="noStrike">
                <a:solidFill>
                  <a:srgbClr val="7B8898"/>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Barlow Semi Condensed"/>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207" name="Google Shape;207;p31"/>
          <p:cNvSpPr txBox="1"/>
          <p:nvPr>
            <p:ph type="title"/>
          </p:nvPr>
        </p:nvSpPr>
        <p:spPr>
          <a:xfrm>
            <a:off x="353225" y="556290"/>
            <a:ext cx="3762000" cy="94641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434343"/>
              </a:buClr>
              <a:buSzPts val="4100"/>
              <a:buFont typeface="Barlow Semi Condensed SemiBold"/>
              <a:buNone/>
              <a:defRPr b="0" i="0" sz="4100" u="none" cap="none" strike="noStrike">
                <a:solidFill>
                  <a:srgbClr val="434343"/>
                </a:solidFill>
                <a:latin typeface="Barlow Semi Condensed SemiBold"/>
                <a:ea typeface="Barlow Semi Condensed SemiBold"/>
                <a:cs typeface="Barlow Semi Condensed SemiBold"/>
                <a:sym typeface="Barlow Semi Condensed SemiBol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208" name="Google Shape;208;p31"/>
          <p:cNvSpPr txBox="1"/>
          <p:nvPr/>
        </p:nvSpPr>
        <p:spPr>
          <a:xfrm>
            <a:off x="5611091" y="5494713"/>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1"/>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p31"/>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83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 Slide (Red)">
    <p:bg>
      <p:bgPr>
        <a:gradFill>
          <a:gsLst>
            <a:gs pos="0">
              <a:srgbClr val="B30738"/>
            </a:gs>
            <a:gs pos="100000">
              <a:srgbClr val="811E2D"/>
            </a:gs>
          </a:gsLst>
          <a:lin ang="5400700" scaled="0"/>
        </a:gradFill>
      </p:bgPr>
    </p:bg>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0" l="0" r="0" t="0"/>
          <a:stretch/>
        </p:blipFill>
        <p:spPr>
          <a:xfrm>
            <a:off x="2550347" y="3628524"/>
            <a:ext cx="4043306" cy="949133"/>
          </a:xfrm>
          <a:prstGeom prst="rect">
            <a:avLst/>
          </a:prstGeom>
          <a:noFill/>
          <a:ln>
            <a:noFill/>
          </a:ln>
        </p:spPr>
      </p:pic>
      <p:sp>
        <p:nvSpPr>
          <p:cNvPr id="23" name="Google Shape;23;p5"/>
          <p:cNvSpPr txBox="1"/>
          <p:nvPr>
            <p:ph type="title"/>
          </p:nvPr>
        </p:nvSpPr>
        <p:spPr>
          <a:xfrm>
            <a:off x="216000" y="1117659"/>
            <a:ext cx="8712000" cy="1492716"/>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ctr">
              <a:lnSpc>
                <a:spcPct val="100000"/>
              </a:lnSpc>
              <a:spcBef>
                <a:spcPts val="0"/>
              </a:spcBef>
              <a:spcAft>
                <a:spcPts val="0"/>
              </a:spcAft>
              <a:buClr>
                <a:srgbClr val="FFFFFF"/>
              </a:buClr>
              <a:buSzPts val="7000"/>
              <a:buFont typeface="Barlow Semi Condensed"/>
              <a:buNone/>
              <a:defRPr b="1" i="0" sz="9700" u="none" cap="none" strike="noStrike">
                <a:solidFill>
                  <a:srgbClr val="FFFFFF"/>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2pPr>
            <a:lvl3pPr lvl="2"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3pPr>
            <a:lvl4pPr lvl="3"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4pPr>
            <a:lvl5pPr lvl="4"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5pPr>
            <a:lvl6pPr lvl="5"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6pPr>
            <a:lvl7pPr lvl="6"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7pPr>
            <a:lvl8pPr lvl="7"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8pPr>
            <a:lvl9pPr lvl="8" marR="0" rtl="0" algn="l">
              <a:lnSpc>
                <a:spcPct val="100000"/>
              </a:lnSpc>
              <a:spcBef>
                <a:spcPts val="0"/>
              </a:spcBef>
              <a:spcAft>
                <a:spcPts val="0"/>
              </a:spcAft>
              <a:buClr>
                <a:srgbClr val="F0EEEC"/>
              </a:buClr>
              <a:buSzPts val="7000"/>
              <a:buFont typeface="Arial"/>
              <a:buNone/>
              <a:defRPr b="0" i="0" sz="7000" u="none" cap="none" strike="noStrike">
                <a:solidFill>
                  <a:srgbClr val="F0EEEC"/>
                </a:solidFill>
                <a:latin typeface="Arial"/>
                <a:ea typeface="Arial"/>
                <a:cs typeface="Arial"/>
                <a:sym typeface="Arial"/>
              </a:defRPr>
            </a:lvl9pPr>
          </a:lstStyle>
          <a:p/>
        </p:txBody>
      </p:sp>
      <p:sp>
        <p:nvSpPr>
          <p:cNvPr id="24" name="Google Shape;24;p5"/>
          <p:cNvSpPr/>
          <p:nvPr/>
        </p:nvSpPr>
        <p:spPr>
          <a:xfrm>
            <a:off x="55650" y="58550"/>
            <a:ext cx="9032700" cy="5009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txBox="1"/>
          <p:nvPr>
            <p:ph idx="1" type="subTitle"/>
          </p:nvPr>
        </p:nvSpPr>
        <p:spPr>
          <a:xfrm>
            <a:off x="1272854" y="2610375"/>
            <a:ext cx="6598292" cy="246221"/>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F4F2F0"/>
              </a:buClr>
              <a:buSzPts val="1600"/>
              <a:buFont typeface="Barlow Semi Condensed"/>
              <a:buNone/>
              <a:defRPr b="0" i="0" sz="1600" u="none" cap="none" strike="noStrike">
                <a:solidFill>
                  <a:srgbClr val="F4F2F0"/>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p:cSld name="Title Slide (White)">
    <p:bg>
      <p:bgPr>
        <a:solidFill>
          <a:schemeClr val="lt1"/>
        </a:solidFill>
      </p:bgPr>
    </p:bg>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0" t="0"/>
          <a:stretch/>
        </p:blipFill>
        <p:spPr>
          <a:xfrm>
            <a:off x="2550347" y="3628524"/>
            <a:ext cx="3896888" cy="908173"/>
          </a:xfrm>
          <a:prstGeom prst="rect">
            <a:avLst/>
          </a:prstGeom>
          <a:noFill/>
          <a:ln>
            <a:noFill/>
          </a:ln>
        </p:spPr>
      </p:pic>
      <p:sp>
        <p:nvSpPr>
          <p:cNvPr id="28" name="Google Shape;28;p6"/>
          <p:cNvSpPr/>
          <p:nvPr/>
        </p:nvSpPr>
        <p:spPr>
          <a:xfrm>
            <a:off x="55650" y="58550"/>
            <a:ext cx="9032700" cy="5009700"/>
          </a:xfrm>
          <a:prstGeom prst="rect">
            <a:avLst/>
          </a:prstGeom>
          <a:noFill/>
          <a:ln cap="flat" cmpd="sng" w="9525">
            <a:solidFill>
              <a:srgbClr val="C20E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6"/>
          <p:cNvSpPr txBox="1"/>
          <p:nvPr>
            <p:ph idx="1" type="subTitle"/>
          </p:nvPr>
        </p:nvSpPr>
        <p:spPr>
          <a:xfrm>
            <a:off x="1262797" y="2610375"/>
            <a:ext cx="6618405" cy="246221"/>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C20E38"/>
              </a:buClr>
              <a:buSzPts val="1600"/>
              <a:buFont typeface="Barlow Semi Condensed"/>
              <a:buNone/>
              <a:defRPr b="0" i="0" sz="1600" u="none" cap="none" strike="noStrike">
                <a:solidFill>
                  <a:srgbClr val="C31F4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 name="Google Shape;30;p6"/>
          <p:cNvSpPr txBox="1"/>
          <p:nvPr>
            <p:ph type="title"/>
          </p:nvPr>
        </p:nvSpPr>
        <p:spPr>
          <a:xfrm>
            <a:off x="216000" y="1117659"/>
            <a:ext cx="8712000" cy="1492716"/>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ctr">
              <a:lnSpc>
                <a:spcPct val="100000"/>
              </a:lnSpc>
              <a:spcBef>
                <a:spcPts val="0"/>
              </a:spcBef>
              <a:spcAft>
                <a:spcPts val="0"/>
              </a:spcAft>
              <a:buClr>
                <a:srgbClr val="C20E38"/>
              </a:buClr>
              <a:buSzPts val="7000"/>
              <a:buFont typeface="Barlow Semi Condensed"/>
              <a:buNone/>
              <a:defRPr b="1" i="0" sz="97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2pPr>
            <a:lvl3pPr lvl="2"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3pPr>
            <a:lvl4pPr lvl="3"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4pPr>
            <a:lvl5pPr lvl="4"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5pPr>
            <a:lvl6pPr lvl="5"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6pPr>
            <a:lvl7pPr lvl="6"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7pPr>
            <a:lvl8pPr lvl="7"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8pPr>
            <a:lvl9pPr lvl="8" marR="0" rtl="0" algn="l">
              <a:lnSpc>
                <a:spcPct val="100000"/>
              </a:lnSpc>
              <a:spcBef>
                <a:spcPts val="0"/>
              </a:spcBef>
              <a:spcAft>
                <a:spcPts val="0"/>
              </a:spcAft>
              <a:buClr>
                <a:srgbClr val="C20E38"/>
              </a:buClr>
              <a:buSzPts val="7000"/>
              <a:buFont typeface="Arial"/>
              <a:buNone/>
              <a:defRPr b="0" i="0" sz="7000" u="none" cap="none" strike="noStrike">
                <a:solidFill>
                  <a:srgbClr val="C20E38"/>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hite)">
  <p:cSld name="Section Header (White)">
    <p:bg>
      <p:bgPr>
        <a:solidFill>
          <a:schemeClr val="lt1"/>
        </a:solidFill>
      </p:bgPr>
    </p:bg>
    <p:spTree>
      <p:nvGrpSpPr>
        <p:cNvPr id="31" name="Shape 31"/>
        <p:cNvGrpSpPr/>
        <p:nvPr/>
      </p:nvGrpSpPr>
      <p:grpSpPr>
        <a:xfrm>
          <a:off x="0" y="0"/>
          <a:ext cx="0" cy="0"/>
          <a:chOff x="0" y="0"/>
          <a:chExt cx="0" cy="0"/>
        </a:xfrm>
      </p:grpSpPr>
      <p:grpSp>
        <p:nvGrpSpPr>
          <p:cNvPr id="32" name="Google Shape;32;p7"/>
          <p:cNvGrpSpPr/>
          <p:nvPr/>
        </p:nvGrpSpPr>
        <p:grpSpPr>
          <a:xfrm flipH="1">
            <a:off x="7704178" y="-19132"/>
            <a:ext cx="2010398" cy="5181761"/>
            <a:chOff x="-22475" y="-45875"/>
            <a:chExt cx="2014225" cy="5191625"/>
          </a:xfrm>
        </p:grpSpPr>
        <p:sp>
          <p:nvSpPr>
            <p:cNvPr id="33" name="Google Shape;33;p7"/>
            <p:cNvSpPr/>
            <p:nvPr/>
          </p:nvSpPr>
          <p:spPr>
            <a:xfrm rot="10800000">
              <a:off x="183950" y="-41250"/>
              <a:ext cx="1807800" cy="5187000"/>
            </a:xfrm>
            <a:prstGeom prst="trapezoid">
              <a:avLst>
                <a:gd fmla="val 27356" name="adj"/>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7"/>
            <p:cNvSpPr/>
            <p:nvPr/>
          </p:nvSpPr>
          <p:spPr>
            <a:xfrm>
              <a:off x="-22475" y="-45875"/>
              <a:ext cx="1254300" cy="5187000"/>
            </a:xfrm>
            <a:prstGeom prst="rect">
              <a:avLst/>
            </a:prstGeom>
            <a:solidFill>
              <a:srgbClr val="F0EE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 name="Google Shape;35;p7"/>
          <p:cNvSpPr txBox="1"/>
          <p:nvPr>
            <p:ph idx="1" type="subTitle"/>
          </p:nvPr>
        </p:nvSpPr>
        <p:spPr>
          <a:xfrm>
            <a:off x="253200" y="2096725"/>
            <a:ext cx="4271700" cy="384721"/>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595959"/>
              </a:buClr>
              <a:buSzPts val="2500"/>
              <a:buFont typeface="Barlow Semi Condensed"/>
              <a:buNone/>
              <a:defRPr b="0" i="0" sz="2500" u="none" cap="none" strike="noStrike">
                <a:solidFill>
                  <a:srgbClr val="595959"/>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 name="Google Shape;36;p7"/>
          <p:cNvSpPr txBox="1"/>
          <p:nvPr>
            <p:ph type="title"/>
          </p:nvPr>
        </p:nvSpPr>
        <p:spPr>
          <a:xfrm>
            <a:off x="253200" y="1485900"/>
            <a:ext cx="8346900" cy="611706"/>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5300"/>
              <a:buFont typeface="Barlow Semi Condensed"/>
              <a:buNone/>
              <a:defRPr b="1" i="0" sz="53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 name="Google Shape;37;p7"/>
          <p:cNvSpPr/>
          <p:nvPr/>
        </p:nvSpPr>
        <p:spPr>
          <a:xfrm>
            <a:off x="0" y="4496375"/>
            <a:ext cx="2627290" cy="674100"/>
          </a:xfrm>
          <a:prstGeom prst="rect">
            <a:avLst/>
          </a:prstGeom>
          <a:solidFill>
            <a:srgbClr val="C20E38"/>
          </a:solidFill>
          <a:ln>
            <a:noFill/>
          </a:ln>
          <a:effectLst>
            <a:outerShdw blurRad="57150" rotWithShape="0" algn="bl" dir="21540000" dist="19050">
              <a:srgbClr val="000000">
                <a:alpha val="4901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 name="Google Shape;38;p7"/>
          <p:cNvPicPr preferRelativeResize="0"/>
          <p:nvPr/>
        </p:nvPicPr>
        <p:blipFill rotWithShape="1">
          <a:blip r:embed="rId2">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936">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p:cSld name="Section Header (Red)">
    <p:bg>
      <p:bgPr>
        <a:solidFill>
          <a:schemeClr val="lt1"/>
        </a:solidFill>
      </p:bgPr>
    </p:bg>
    <p:spTree>
      <p:nvGrpSpPr>
        <p:cNvPr id="39" name="Shape 39"/>
        <p:cNvGrpSpPr/>
        <p:nvPr/>
      </p:nvGrpSpPr>
      <p:grpSpPr>
        <a:xfrm>
          <a:off x="0" y="0"/>
          <a:ext cx="0" cy="0"/>
          <a:chOff x="0" y="0"/>
          <a:chExt cx="0" cy="0"/>
        </a:xfrm>
      </p:grpSpPr>
      <p:grpSp>
        <p:nvGrpSpPr>
          <p:cNvPr id="40" name="Google Shape;40;p8"/>
          <p:cNvGrpSpPr/>
          <p:nvPr/>
        </p:nvGrpSpPr>
        <p:grpSpPr>
          <a:xfrm>
            <a:off x="-46100" y="-19125"/>
            <a:ext cx="3416926" cy="5181754"/>
            <a:chOff x="-1431680" y="-45868"/>
            <a:chExt cx="3423430" cy="5191618"/>
          </a:xfrm>
        </p:grpSpPr>
        <p:sp>
          <p:nvSpPr>
            <p:cNvPr id="41" name="Google Shape;41;p8"/>
            <p:cNvSpPr/>
            <p:nvPr/>
          </p:nvSpPr>
          <p:spPr>
            <a:xfrm rot="10800000">
              <a:off x="183950" y="-41250"/>
              <a:ext cx="1807800" cy="5187000"/>
            </a:xfrm>
            <a:prstGeom prst="trapezoid">
              <a:avLst>
                <a:gd fmla="val 27356" name="adj"/>
              </a:avLst>
            </a:prstGeom>
            <a:solidFill>
              <a:srgbClr val="C20E38"/>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20E38"/>
                </a:solidFill>
                <a:latin typeface="Arial"/>
                <a:ea typeface="Arial"/>
                <a:cs typeface="Arial"/>
                <a:sym typeface="Arial"/>
              </a:endParaRPr>
            </a:p>
          </p:txBody>
        </p:sp>
        <p:sp>
          <p:nvSpPr>
            <p:cNvPr id="42" name="Google Shape;42;p8"/>
            <p:cNvSpPr/>
            <p:nvPr/>
          </p:nvSpPr>
          <p:spPr>
            <a:xfrm>
              <a:off x="-1431680" y="-45868"/>
              <a:ext cx="2663400" cy="51870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20E38"/>
                </a:solidFill>
                <a:latin typeface="Arial"/>
                <a:ea typeface="Arial"/>
                <a:cs typeface="Arial"/>
                <a:sym typeface="Arial"/>
              </a:endParaRPr>
            </a:p>
          </p:txBody>
        </p:sp>
      </p:grpSp>
      <p:sp>
        <p:nvSpPr>
          <p:cNvPr id="43" name="Google Shape;43;p8"/>
          <p:cNvSpPr txBox="1"/>
          <p:nvPr>
            <p:ph type="title"/>
          </p:nvPr>
        </p:nvSpPr>
        <p:spPr>
          <a:xfrm>
            <a:off x="3808575" y="1665175"/>
            <a:ext cx="3923700" cy="1015663"/>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75000"/>
              </a:lnSpc>
              <a:spcBef>
                <a:spcPts val="0"/>
              </a:spcBef>
              <a:spcAft>
                <a:spcPts val="0"/>
              </a:spcAft>
              <a:buClr>
                <a:srgbClr val="C20E38"/>
              </a:buClr>
              <a:buSzPts val="4400"/>
              <a:buFont typeface="Barlow Semi Condensed"/>
              <a:buNone/>
              <a:defRPr b="1" i="0" sz="440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8"/>
          <p:cNvSpPr txBox="1"/>
          <p:nvPr>
            <p:ph idx="1" type="subTitle"/>
          </p:nvPr>
        </p:nvSpPr>
        <p:spPr>
          <a:xfrm>
            <a:off x="3808575" y="2799875"/>
            <a:ext cx="4271700" cy="27699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595959"/>
              </a:buClr>
              <a:buSzPts val="1800"/>
              <a:buFont typeface="Barlow Semi Condensed"/>
              <a:buNone/>
              <a:defRPr b="0" i="0" sz="1800" u="none" cap="none" strike="noStrike">
                <a:solidFill>
                  <a:srgbClr val="595959"/>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800"/>
              <a:buFont typeface="Barlow Semi Condensed"/>
              <a:buNone/>
              <a:defRPr b="0" i="0" sz="1800" u="none" cap="none" strike="noStrike">
                <a:solidFill>
                  <a:srgbClr val="000000"/>
                </a:solidFill>
                <a:latin typeface="Barlow Semi Condensed"/>
                <a:ea typeface="Barlow Semi Condensed"/>
                <a:cs typeface="Barlow Semi Condensed"/>
                <a:sym typeface="Barlow Semi Condensed"/>
              </a:defRPr>
            </a:lvl9pPr>
          </a:lstStyle>
          <a:p/>
        </p:txBody>
      </p:sp>
      <p:pic>
        <p:nvPicPr>
          <p:cNvPr id="45" name="Google Shape;45;p8"/>
          <p:cNvPicPr preferRelativeResize="0"/>
          <p:nvPr/>
        </p:nvPicPr>
        <p:blipFill rotWithShape="1">
          <a:blip r:embed="rId2">
            <a:alphaModFix/>
          </a:blip>
          <a:srcRect b="0" l="0" r="0" t="0"/>
          <a:stretch/>
        </p:blipFill>
        <p:spPr>
          <a:xfrm>
            <a:off x="111768" y="2065172"/>
            <a:ext cx="2818175" cy="661544"/>
          </a:xfrm>
          <a:prstGeom prst="rect">
            <a:avLst/>
          </a:prstGeom>
          <a:noFill/>
          <a:ln>
            <a:noFill/>
          </a:ln>
        </p:spPr>
      </p:pic>
    </p:spTree>
  </p:cSld>
  <p:clrMapOvr>
    <a:masterClrMapping/>
  </p:clrMapOvr>
  <p:extLst>
    <p:ext uri="{DCECCB84-F9BA-43D5-87BE-67443E8EF086}">
      <p15:sldGuideLst>
        <p15:guide id="1" orient="horz" pos="1049">
          <p15:clr>
            <a:srgbClr val="E46962"/>
          </p15:clr>
        </p15:guide>
        <p15:guide id="2" orient="horz" pos="180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Left)">
  <p:cSld name="Sidebar (Left)">
    <p:spTree>
      <p:nvGrpSpPr>
        <p:cNvPr id="46" name="Shape 46"/>
        <p:cNvGrpSpPr/>
        <p:nvPr/>
      </p:nvGrpSpPr>
      <p:grpSpPr>
        <a:xfrm>
          <a:off x="0" y="0"/>
          <a:ext cx="0" cy="0"/>
          <a:chOff x="0" y="0"/>
          <a:chExt cx="0" cy="0"/>
        </a:xfrm>
      </p:grpSpPr>
      <p:sp>
        <p:nvSpPr>
          <p:cNvPr id="47" name="Google Shape;47;p9"/>
          <p:cNvSpPr/>
          <p:nvPr/>
        </p:nvSpPr>
        <p:spPr>
          <a:xfrm>
            <a:off x="-4750" y="0"/>
            <a:ext cx="3524100" cy="5143500"/>
          </a:xfrm>
          <a:prstGeom prst="rect">
            <a:avLst/>
          </a:prstGeom>
          <a:solidFill>
            <a:srgbClr val="F0EEEC"/>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 name="Google Shape;48;p9"/>
          <p:cNvPicPr preferRelativeResize="0"/>
          <p:nvPr/>
        </p:nvPicPr>
        <p:blipFill rotWithShape="1">
          <a:blip r:embed="rId2">
            <a:alphaModFix/>
          </a:blip>
          <a:srcRect b="0" l="0" r="0" t="0"/>
          <a:stretch/>
        </p:blipFill>
        <p:spPr>
          <a:xfrm>
            <a:off x="3519400" y="0"/>
            <a:ext cx="5624501" cy="4432601"/>
          </a:xfrm>
          <a:prstGeom prst="rect">
            <a:avLst/>
          </a:prstGeom>
          <a:noFill/>
          <a:ln>
            <a:noFill/>
          </a:ln>
        </p:spPr>
      </p:pic>
      <p:sp>
        <p:nvSpPr>
          <p:cNvPr id="49" name="Google Shape;49;p9"/>
          <p:cNvSpPr/>
          <p:nvPr/>
        </p:nvSpPr>
        <p:spPr>
          <a:xfrm>
            <a:off x="3519400" y="4432600"/>
            <a:ext cx="5624400" cy="7110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9"/>
          <p:cNvSpPr txBox="1"/>
          <p:nvPr>
            <p:ph type="title"/>
          </p:nvPr>
        </p:nvSpPr>
        <p:spPr>
          <a:xfrm>
            <a:off x="386600" y="315750"/>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51" name="Google Shape;51;p9"/>
          <p:cNvSpPr txBox="1"/>
          <p:nvPr>
            <p:ph idx="1" type="body"/>
          </p:nvPr>
        </p:nvSpPr>
        <p:spPr>
          <a:xfrm>
            <a:off x="386600" y="1451200"/>
            <a:ext cx="2951700" cy="2756400"/>
          </a:xfrm>
          <a:prstGeom prst="rect">
            <a:avLst/>
          </a:prstGeom>
          <a:noFill/>
          <a:ln>
            <a:noFill/>
          </a:ln>
        </p:spPr>
        <p:txBody>
          <a:bodyPr anchorCtr="0" anchor="t" bIns="0" lIns="0" spcFirstLastPara="1" rIns="0" wrap="square" tIns="0">
            <a:noAutofit/>
          </a:bodyPr>
          <a:lstStyle>
            <a:lvl1pPr indent="-314325" lvl="0" marL="457200" marR="0" rtl="0" algn="l">
              <a:lnSpc>
                <a:spcPct val="100000"/>
              </a:lnSpc>
              <a:spcBef>
                <a:spcPts val="0"/>
              </a:spcBef>
              <a:spcAft>
                <a:spcPts val="0"/>
              </a:spcAft>
              <a:buClr>
                <a:srgbClr val="7B8898"/>
              </a:buClr>
              <a:buSzPts val="1350"/>
              <a:buFont typeface="Arial"/>
              <a:buChar char="•"/>
              <a:defRPr b="0" i="0" sz="140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100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52" name="Google Shape;52;p9"/>
          <p:cNvPicPr preferRelativeResize="0"/>
          <p:nvPr/>
        </p:nvPicPr>
        <p:blipFill rotWithShape="1">
          <a:blip r:embed="rId3">
            <a:alphaModFix/>
          </a:blip>
          <a:srcRect b="0" l="0" r="0" t="0"/>
          <a:stretch/>
        </p:blipFill>
        <p:spPr>
          <a:xfrm>
            <a:off x="6628479" y="4547976"/>
            <a:ext cx="2358804" cy="553710"/>
          </a:xfrm>
          <a:prstGeom prst="rect">
            <a:avLst/>
          </a:prstGeom>
          <a:noFill/>
          <a:ln>
            <a:noFill/>
          </a:ln>
        </p:spPr>
      </p:pic>
    </p:spTree>
  </p:cSld>
  <p:clrMapOvr>
    <a:masterClrMapping/>
  </p:clrMapOvr>
  <p:extLst>
    <p:ext uri="{DCECCB84-F9BA-43D5-87BE-67443E8EF086}">
      <p15:sldGuideLst>
        <p15:guide id="1" orient="horz" pos="272">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Right)">
  <p:cSld name="Sidebar (Right)">
    <p:spTree>
      <p:nvGrpSpPr>
        <p:cNvPr id="53" name="Shape 53"/>
        <p:cNvGrpSpPr/>
        <p:nvPr/>
      </p:nvGrpSpPr>
      <p:grpSpPr>
        <a:xfrm>
          <a:off x="0" y="0"/>
          <a:ext cx="0" cy="0"/>
          <a:chOff x="0" y="0"/>
          <a:chExt cx="0" cy="0"/>
        </a:xfrm>
      </p:grpSpPr>
      <p:pic>
        <p:nvPicPr>
          <p:cNvPr id="54" name="Google Shape;54;p10"/>
          <p:cNvPicPr preferRelativeResize="0"/>
          <p:nvPr/>
        </p:nvPicPr>
        <p:blipFill rotWithShape="1">
          <a:blip r:embed="rId2">
            <a:alphaModFix/>
          </a:blip>
          <a:srcRect b="0" l="0" r="0" t="0"/>
          <a:stretch/>
        </p:blipFill>
        <p:spPr>
          <a:xfrm>
            <a:off x="-2400" y="-25"/>
            <a:ext cx="5429251" cy="4525851"/>
          </a:xfrm>
          <a:prstGeom prst="rect">
            <a:avLst/>
          </a:prstGeom>
          <a:noFill/>
          <a:ln>
            <a:noFill/>
          </a:ln>
        </p:spPr>
      </p:pic>
      <p:sp>
        <p:nvSpPr>
          <p:cNvPr id="55" name="Google Shape;55;p10"/>
          <p:cNvSpPr/>
          <p:nvPr/>
        </p:nvSpPr>
        <p:spPr>
          <a:xfrm>
            <a:off x="-2400" y="4525825"/>
            <a:ext cx="5624400" cy="617700"/>
          </a:xfrm>
          <a:prstGeom prst="rect">
            <a:avLst/>
          </a:prstGeom>
          <a:solidFill>
            <a:srgbClr val="C20E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0"/>
          <p:cNvSpPr/>
          <p:nvPr/>
        </p:nvSpPr>
        <p:spPr>
          <a:xfrm>
            <a:off x="5389200" y="-25"/>
            <a:ext cx="3757200" cy="5143500"/>
          </a:xfrm>
          <a:prstGeom prst="rect">
            <a:avLst/>
          </a:prstGeom>
          <a:solidFill>
            <a:srgbClr val="F4F2F0"/>
          </a:solidFill>
          <a:ln>
            <a:noFill/>
          </a:ln>
          <a:effectLst>
            <a:outerShdw blurRad="57150" rotWithShape="0" algn="bl" dir="540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0"/>
          <p:cNvSpPr txBox="1"/>
          <p:nvPr>
            <p:ph type="title"/>
          </p:nvPr>
        </p:nvSpPr>
        <p:spPr>
          <a:xfrm>
            <a:off x="5697100" y="327225"/>
            <a:ext cx="2951700" cy="1000274"/>
          </a:xfrm>
          <a:prstGeom prst="rect">
            <a:avLst/>
          </a:prstGeom>
          <a:noFill/>
          <a:ln>
            <a:noFill/>
          </a:ln>
          <a:effectLst>
            <a:outerShdw blurRad="57150" rotWithShape="0" algn="bl" dir="5400000" dist="19050">
              <a:srgbClr val="000000">
                <a:alpha val="49411"/>
              </a:srgbClr>
            </a:outerShdw>
          </a:effectLst>
        </p:spPr>
        <p:txBody>
          <a:bodyPr anchorCtr="0" anchor="t" bIns="0" lIns="0" spcFirstLastPara="1" rIns="0" wrap="square" tIns="0">
            <a:spAutoFit/>
          </a:bodyPr>
          <a:lstStyle>
            <a:lvl1pPr lvl="0" marR="0" rtl="0" algn="l">
              <a:lnSpc>
                <a:spcPct val="100000"/>
              </a:lnSpc>
              <a:spcBef>
                <a:spcPts val="0"/>
              </a:spcBef>
              <a:spcAft>
                <a:spcPts val="0"/>
              </a:spcAft>
              <a:buClr>
                <a:srgbClr val="C20E38"/>
              </a:buClr>
              <a:buSzPts val="3250"/>
              <a:buFont typeface="Barlow Semi Condensed"/>
              <a:buNone/>
              <a:defRPr b="1" i="0" sz="3250" u="none" cap="none" strike="noStrike">
                <a:solidFill>
                  <a:srgbClr val="C20E38"/>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250"/>
              <a:buFont typeface="Arial"/>
              <a:buNone/>
              <a:defRPr b="0" i="0" sz="3250" u="none" cap="none" strike="noStrike">
                <a:solidFill>
                  <a:srgbClr val="000000"/>
                </a:solidFill>
                <a:latin typeface="Arial"/>
                <a:ea typeface="Arial"/>
                <a:cs typeface="Arial"/>
                <a:sym typeface="Arial"/>
              </a:defRPr>
            </a:lvl9pPr>
          </a:lstStyle>
          <a:p/>
        </p:txBody>
      </p:sp>
      <p:sp>
        <p:nvSpPr>
          <p:cNvPr id="58" name="Google Shape;58;p10"/>
          <p:cNvSpPr txBox="1"/>
          <p:nvPr>
            <p:ph idx="1" type="body"/>
          </p:nvPr>
        </p:nvSpPr>
        <p:spPr>
          <a:xfrm>
            <a:off x="5709700" y="1537625"/>
            <a:ext cx="2851500" cy="2756400"/>
          </a:xfrm>
          <a:prstGeom prst="rect">
            <a:avLst/>
          </a:prstGeom>
          <a:noFill/>
          <a:ln>
            <a:noFill/>
          </a:ln>
        </p:spPr>
        <p:txBody>
          <a:bodyPr anchorCtr="0" anchor="t" bIns="0" lIns="0" spcFirstLastPara="1" rIns="0" wrap="square" tIns="0">
            <a:noAutofit/>
          </a:bodyPr>
          <a:lstStyle>
            <a:lvl1pPr indent="-314325" lvl="0" marL="457200" marR="0" rtl="0" algn="l">
              <a:lnSpc>
                <a:spcPct val="100000"/>
              </a:lnSpc>
              <a:spcBef>
                <a:spcPts val="0"/>
              </a:spcBef>
              <a:spcAft>
                <a:spcPts val="0"/>
              </a:spcAft>
              <a:buClr>
                <a:srgbClr val="7B8898"/>
              </a:buClr>
              <a:buSzPts val="1350"/>
              <a:buFont typeface="Arial"/>
              <a:buChar char="•"/>
              <a:defRPr b="0" i="0" sz="1400" u="none" cap="none" strike="noStrike">
                <a:solidFill>
                  <a:srgbClr val="7B8898"/>
                </a:solidFill>
                <a:latin typeface="Barlow Semi Condensed"/>
                <a:ea typeface="Barlow Semi Condensed"/>
                <a:cs typeface="Barlow Semi Condensed"/>
                <a:sym typeface="Barlow Semi Condensed"/>
              </a:defRPr>
            </a:lvl1pPr>
            <a:lvl2pPr indent="-314325" lvl="1" marL="914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2pPr>
            <a:lvl3pPr indent="-314325" lvl="2" marL="1371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3pPr>
            <a:lvl4pPr indent="-314325" lvl="3" marL="1828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4pPr>
            <a:lvl5pPr indent="-314325" lvl="4" marL="22860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5pPr>
            <a:lvl6pPr indent="-314325" lvl="5" marL="27432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6pPr>
            <a:lvl7pPr indent="-314325" lvl="6" marL="32004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7pPr>
            <a:lvl8pPr indent="-314325" lvl="7" marL="36576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8pPr>
            <a:lvl9pPr indent="-314325" lvl="8" marL="4114800" marR="0" rtl="0" algn="l">
              <a:lnSpc>
                <a:spcPct val="100000"/>
              </a:lnSpc>
              <a:spcBef>
                <a:spcPts val="0"/>
              </a:spcBef>
              <a:spcAft>
                <a:spcPts val="0"/>
              </a:spcAft>
              <a:buClr>
                <a:srgbClr val="7B8898"/>
              </a:buClr>
              <a:buSzPts val="1350"/>
              <a:buFont typeface="Barlow Semi Condensed"/>
              <a:buChar char="■"/>
              <a:defRPr b="0" i="0" sz="1350" u="none" cap="none" strike="noStrike">
                <a:solidFill>
                  <a:srgbClr val="7B8898"/>
                </a:solidFill>
                <a:latin typeface="Barlow Semi Condensed"/>
                <a:ea typeface="Barlow Semi Condensed"/>
                <a:cs typeface="Barlow Semi Condensed"/>
                <a:sym typeface="Barlow Semi Condensed"/>
              </a:defRPr>
            </a:lvl9pPr>
          </a:lstStyle>
          <a:p/>
        </p:txBody>
      </p:sp>
      <p:pic>
        <p:nvPicPr>
          <p:cNvPr id="59" name="Google Shape;59;p10"/>
          <p:cNvPicPr preferRelativeResize="0"/>
          <p:nvPr/>
        </p:nvPicPr>
        <p:blipFill rotWithShape="1">
          <a:blip r:embed="rId3">
            <a:alphaModFix/>
          </a:blip>
          <a:srcRect b="0" l="0" r="0" t="0"/>
          <a:stretch/>
        </p:blipFill>
        <p:spPr>
          <a:xfrm>
            <a:off x="111769" y="4547976"/>
            <a:ext cx="2358804" cy="553710"/>
          </a:xfrm>
          <a:prstGeom prst="rect">
            <a:avLst/>
          </a:prstGeom>
          <a:noFill/>
          <a:ln>
            <a:noFill/>
          </a:ln>
        </p:spPr>
      </p:pic>
    </p:spTree>
  </p:cSld>
  <p:clrMapOvr>
    <a:masterClrMapping/>
  </p:clrMapOvr>
  <p:extLst>
    <p:ext uri="{DCECCB84-F9BA-43D5-87BE-67443E8EF086}">
      <p15:sldGuideLst>
        <p15:guide id="1" orient="horz" pos="269">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B30738"/>
            </a:gs>
            <a:gs pos="100000">
              <a:srgbClr val="811E2D"/>
            </a:gs>
          </a:gsLst>
          <a:lin ang="5400700" scaled="0"/>
        </a:gra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www.rawpixel.com/image/14588430/abstract-particle-technology-background-security-person-human" TargetMode="External"/><Relationship Id="rId4" Type="http://schemas.openxmlformats.org/officeDocument/2006/relationships/hyperlink" Target="https://www.pngall.com/cleaning-logo-png/download/119899/" TargetMode="External"/><Relationship Id="rId5" Type="http://schemas.openxmlformats.org/officeDocument/2006/relationships/hyperlink" Target="https://media0.giphy.com/media/v1.Y2lkPTc5MGI3NjExdXR1eGtjYXJ5azZwYzY1eXh1bjVjdDZmMGFxY3B0NGxhaWx1dWY0NCZlcD12MV9pbnRlcm5hbF9naWZfYnlfaWQmY3Q9cw/KHEqwcxQ0zKfje8rVJ/giphy.gif" TargetMode="External"/><Relationship Id="rId6" Type="http://schemas.openxmlformats.org/officeDocument/2006/relationships/hyperlink" Target="https://en.wikipedia.org/wiki/Computer_security" TargetMode="External"/><Relationship Id="rId7" Type="http://schemas.openxmlformats.org/officeDocument/2006/relationships/hyperlink" Target="https://www.cyber.gc.ca/en/guidance/defending-against-distributed-denial-service-ddos-attacks-itsm8011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idx="1" type="subTitle"/>
          </p:nvPr>
        </p:nvSpPr>
        <p:spPr>
          <a:xfrm>
            <a:off x="2506350" y="2689900"/>
            <a:ext cx="4131300" cy="2463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US"/>
              <a:t>ISBA-2401 - Data Analytics with Python (Winter 2025)</a:t>
            </a:r>
            <a:endParaRPr/>
          </a:p>
        </p:txBody>
      </p:sp>
      <p:sp>
        <p:nvSpPr>
          <p:cNvPr id="216" name="Google Shape;216;p32"/>
          <p:cNvSpPr txBox="1"/>
          <p:nvPr>
            <p:ph idx="1" type="body"/>
          </p:nvPr>
        </p:nvSpPr>
        <p:spPr>
          <a:xfrm>
            <a:off x="965150" y="3020868"/>
            <a:ext cx="7692000" cy="21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Instructor &amp; Project guide: Yu-Wei Lin, Email: ylin12@scu.edu</a:t>
            </a:r>
            <a:endParaRPr>
              <a:solidFill>
                <a:schemeClr val="lt1"/>
              </a:solidFill>
            </a:endParaRPr>
          </a:p>
        </p:txBody>
      </p:sp>
      <p:sp>
        <p:nvSpPr>
          <p:cNvPr id="217" name="Google Shape;217;p32"/>
          <p:cNvSpPr txBox="1"/>
          <p:nvPr>
            <p:ph idx="2" type="body"/>
          </p:nvPr>
        </p:nvSpPr>
        <p:spPr>
          <a:xfrm>
            <a:off x="4873600" y="3764125"/>
            <a:ext cx="3922500" cy="8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Project Team (Team 4): </a:t>
            </a:r>
            <a:r>
              <a:rPr b="1" lang="en-US" sz="1500">
                <a:solidFill>
                  <a:srgbClr val="FFD966"/>
                </a:solidFill>
              </a:rPr>
              <a:t>H</a:t>
            </a:r>
            <a:r>
              <a:rPr lang="en-US">
                <a:solidFill>
                  <a:schemeClr val="lt1"/>
                </a:solidFill>
              </a:rPr>
              <a:t>imanshu Jangra</a:t>
            </a:r>
            <a:endParaRPr>
              <a:solidFill>
                <a:schemeClr val="lt1"/>
              </a:solidFill>
            </a:endParaRPr>
          </a:p>
          <a:p>
            <a:pPr indent="457200" lvl="0" marL="1371600" rtl="0" algn="l">
              <a:spcBef>
                <a:spcPts val="0"/>
              </a:spcBef>
              <a:spcAft>
                <a:spcPts val="0"/>
              </a:spcAft>
              <a:buNone/>
            </a:pPr>
            <a:r>
              <a:rPr b="1" lang="en-US" sz="1500">
                <a:solidFill>
                  <a:srgbClr val="FFD966"/>
                </a:solidFill>
              </a:rPr>
              <a:t> E</a:t>
            </a:r>
            <a:r>
              <a:rPr lang="en-US">
                <a:solidFill>
                  <a:schemeClr val="lt1"/>
                </a:solidFill>
              </a:rPr>
              <a:t>lizabeth Nguyen</a:t>
            </a:r>
            <a:endParaRPr>
              <a:solidFill>
                <a:schemeClr val="lt1"/>
              </a:solidFill>
            </a:endParaRPr>
          </a:p>
          <a:p>
            <a:pPr indent="457200" lvl="0" marL="1371600" rtl="0" algn="l">
              <a:spcBef>
                <a:spcPts val="0"/>
              </a:spcBef>
              <a:spcAft>
                <a:spcPts val="0"/>
              </a:spcAft>
              <a:buNone/>
            </a:pPr>
            <a:r>
              <a:rPr b="1" lang="en-US" sz="1500">
                <a:solidFill>
                  <a:srgbClr val="FFD966"/>
                </a:solidFill>
              </a:rPr>
              <a:t> R</a:t>
            </a:r>
            <a:r>
              <a:rPr lang="en-US">
                <a:solidFill>
                  <a:schemeClr val="lt1"/>
                </a:solidFill>
              </a:rPr>
              <a:t>ohit Agarwal</a:t>
            </a:r>
            <a:br>
              <a:rPr lang="en-US">
                <a:solidFill>
                  <a:schemeClr val="lt1"/>
                </a:solidFill>
              </a:rPr>
            </a:br>
            <a:r>
              <a:rPr lang="en-US">
                <a:solidFill>
                  <a:schemeClr val="lt1"/>
                </a:solidFill>
              </a:rPr>
              <a:t>	 </a:t>
            </a:r>
            <a:r>
              <a:rPr b="1" lang="en-US" sz="1500">
                <a:solidFill>
                  <a:srgbClr val="FFD966"/>
                </a:solidFill>
              </a:rPr>
              <a:t>O</a:t>
            </a:r>
            <a:r>
              <a:rPr lang="en-US">
                <a:solidFill>
                  <a:schemeClr val="lt1"/>
                </a:solidFill>
              </a:rPr>
              <a:t>liver Gonsalves</a:t>
            </a:r>
            <a:endParaRPr>
              <a:solidFill>
                <a:schemeClr val="lt1"/>
              </a:solidFill>
            </a:endParaRPr>
          </a:p>
        </p:txBody>
      </p:sp>
      <p:sp>
        <p:nvSpPr>
          <p:cNvPr id="218" name="Google Shape;218;p32"/>
          <p:cNvSpPr txBox="1"/>
          <p:nvPr>
            <p:ph idx="3" type="body"/>
          </p:nvPr>
        </p:nvSpPr>
        <p:spPr>
          <a:xfrm>
            <a:off x="637700" y="3764125"/>
            <a:ext cx="3922500" cy="2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Date :	03/11/2025 </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219450" y="219450"/>
            <a:ext cx="89247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Finding 3: Somewhat unexpected finding </a:t>
            </a:r>
            <a:endParaRPr sz="4000"/>
          </a:p>
        </p:txBody>
      </p:sp>
      <p:sp>
        <p:nvSpPr>
          <p:cNvPr id="405" name="Google Shape;405;p41"/>
          <p:cNvSpPr txBox="1"/>
          <p:nvPr/>
        </p:nvSpPr>
        <p:spPr>
          <a:xfrm>
            <a:off x="5944800" y="949500"/>
            <a:ext cx="31992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12529"/>
                </a:solidFill>
                <a:latin typeface="Barlow Semi Condensed"/>
                <a:ea typeface="Barlow Semi Condensed"/>
                <a:cs typeface="Barlow Semi Condensed"/>
                <a:sym typeface="Barlow Semi Condensed"/>
              </a:rPr>
              <a:t>What we found instead? </a:t>
            </a:r>
            <a:br>
              <a:rPr lang="en-US">
                <a:solidFill>
                  <a:srgbClr val="212529"/>
                </a:solidFill>
                <a:latin typeface="Barlow Semi Condensed"/>
                <a:ea typeface="Barlow Semi Condensed"/>
                <a:cs typeface="Barlow Semi Condensed"/>
                <a:sym typeface="Barlow Semi Condensed"/>
              </a:rPr>
            </a:br>
            <a:endParaRPr sz="600">
              <a:solidFill>
                <a:srgbClr val="212529"/>
              </a:solidFill>
              <a:latin typeface="Barlow Semi Condensed"/>
              <a:ea typeface="Barlow Semi Condensed"/>
              <a:cs typeface="Barlow Semi Condensed"/>
              <a:sym typeface="Barlow Semi Condensed"/>
            </a:endParaRPr>
          </a:p>
          <a:p>
            <a:pPr indent="-260350" lvl="0" marL="285750" rtl="0" algn="just">
              <a:spcBef>
                <a:spcPts val="0"/>
              </a:spcBef>
              <a:spcAft>
                <a:spcPts val="0"/>
              </a:spcAft>
              <a:buClr>
                <a:srgbClr val="212529"/>
              </a:buClr>
              <a:buSzPts val="1400"/>
              <a:buFont typeface="Barlow Semi Condensed"/>
              <a:buChar char="●"/>
            </a:pPr>
            <a:r>
              <a:rPr lang="en-US">
                <a:solidFill>
                  <a:srgbClr val="212529"/>
                </a:solidFill>
                <a:latin typeface="Barlow Semi Condensed"/>
                <a:ea typeface="Barlow Semi Condensed"/>
                <a:cs typeface="Barlow Semi Condensed"/>
                <a:sym typeface="Barlow Semi Condensed"/>
              </a:rPr>
              <a:t>The logged actions follow a consistent peaks and troughs corresponding to second half and first half of the year.</a:t>
            </a:r>
            <a:endParaRPr sz="1500">
              <a:solidFill>
                <a:srgbClr val="212529"/>
              </a:solidFill>
              <a:latin typeface="Barlow Semi Condensed"/>
              <a:ea typeface="Barlow Semi Condensed"/>
              <a:cs typeface="Barlow Semi Condensed"/>
              <a:sym typeface="Barlow Semi Condensed"/>
            </a:endParaRPr>
          </a:p>
          <a:p>
            <a:pPr indent="-260350" lvl="0" marL="285750" rtl="0" algn="just">
              <a:spcBef>
                <a:spcPts val="0"/>
              </a:spcBef>
              <a:spcAft>
                <a:spcPts val="0"/>
              </a:spcAft>
              <a:buClr>
                <a:srgbClr val="212529"/>
              </a:buClr>
              <a:buSzPts val="1400"/>
              <a:buFont typeface="Barlow Semi Condensed"/>
              <a:buChar char="●"/>
            </a:pPr>
            <a:r>
              <a:rPr lang="en-US">
                <a:solidFill>
                  <a:srgbClr val="212529"/>
                </a:solidFill>
                <a:latin typeface="Barlow Semi Condensed"/>
                <a:ea typeface="Barlow Semi Condensed"/>
                <a:cs typeface="Barlow Semi Condensed"/>
                <a:sym typeface="Barlow Semi Condensed"/>
              </a:rPr>
              <a:t>We observe from the dataset that an increase in ignored actions, lead to a decrease in the logged and blocked actions in same and next quarter.</a:t>
            </a:r>
            <a:endParaRPr>
              <a:solidFill>
                <a:srgbClr val="212529"/>
              </a:solidFill>
              <a:latin typeface="Barlow Semi Condensed"/>
              <a:ea typeface="Barlow Semi Condensed"/>
              <a:cs typeface="Barlow Semi Condensed"/>
              <a:sym typeface="Barlow Semi Condensed"/>
            </a:endParaRPr>
          </a:p>
          <a:p>
            <a:pPr indent="-260350" lvl="0" marL="285750" rtl="0" algn="just">
              <a:spcBef>
                <a:spcPts val="0"/>
              </a:spcBef>
              <a:spcAft>
                <a:spcPts val="0"/>
              </a:spcAft>
              <a:buClr>
                <a:srgbClr val="212529"/>
              </a:buClr>
              <a:buSzPts val="1400"/>
              <a:buFont typeface="Barlow Semi Condensed"/>
              <a:buChar char="●"/>
            </a:pPr>
            <a:r>
              <a:rPr lang="en-US">
                <a:solidFill>
                  <a:srgbClr val="212529"/>
                </a:solidFill>
                <a:latin typeface="Barlow Semi Condensed"/>
                <a:ea typeface="Barlow Semi Condensed"/>
                <a:cs typeface="Barlow Semi Condensed"/>
                <a:sym typeface="Barlow Semi Condensed"/>
              </a:rPr>
              <a:t>The action taken Q1 are consistently low than the rest of the quarters.</a:t>
            </a:r>
            <a:endParaRPr>
              <a:solidFill>
                <a:srgbClr val="212529"/>
              </a:solidFill>
              <a:latin typeface="Barlow Semi Condensed"/>
              <a:ea typeface="Barlow Semi Condensed"/>
              <a:cs typeface="Barlow Semi Condensed"/>
              <a:sym typeface="Barlow Semi Condensed"/>
            </a:endParaRPr>
          </a:p>
        </p:txBody>
      </p:sp>
      <p:pic>
        <p:nvPicPr>
          <p:cNvPr id="406" name="Google Shape;406;p41" title="Annotated Graph 2.png"/>
          <p:cNvPicPr preferRelativeResize="0"/>
          <p:nvPr/>
        </p:nvPicPr>
        <p:blipFill>
          <a:blip r:embed="rId3">
            <a:alphaModFix/>
          </a:blip>
          <a:stretch>
            <a:fillRect/>
          </a:stretch>
        </p:blipFill>
        <p:spPr>
          <a:xfrm>
            <a:off x="219450" y="1102549"/>
            <a:ext cx="5627223" cy="4013650"/>
          </a:xfrm>
          <a:prstGeom prst="rect">
            <a:avLst/>
          </a:prstGeom>
          <a:noFill/>
          <a:ln>
            <a:noFill/>
          </a:ln>
        </p:spPr>
      </p:pic>
      <p:sp>
        <p:nvSpPr>
          <p:cNvPr id="407" name="Google Shape;407;p41"/>
          <p:cNvSpPr txBox="1"/>
          <p:nvPr/>
        </p:nvSpPr>
        <p:spPr>
          <a:xfrm>
            <a:off x="5062350" y="3269403"/>
            <a:ext cx="4081800" cy="147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a:solidFill>
                  <a:srgbClr val="212529"/>
                </a:solidFill>
                <a:latin typeface="Barlow Semi Condensed"/>
                <a:ea typeface="Barlow Semi Condensed"/>
                <a:cs typeface="Barlow Semi Condensed"/>
                <a:sym typeface="Barlow Semi Condensed"/>
              </a:rPr>
              <a:t>Managerial insight:</a:t>
            </a:r>
            <a:r>
              <a:rPr lang="en-US">
                <a:solidFill>
                  <a:srgbClr val="212529"/>
                </a:solidFill>
                <a:latin typeface="Barlow Semi Condensed"/>
                <a:ea typeface="Barlow Semi Condensed"/>
                <a:cs typeface="Barlow Semi Condensed"/>
                <a:sym typeface="Barlow Semi Condensed"/>
              </a:rPr>
              <a:t> </a:t>
            </a:r>
            <a:endParaRPr>
              <a:solidFill>
                <a:srgbClr val="212529"/>
              </a:solidFill>
              <a:latin typeface="Barlow Semi Condensed"/>
              <a:ea typeface="Barlow Semi Condensed"/>
              <a:cs typeface="Barlow Semi Condensed"/>
              <a:sym typeface="Barlow Semi Condensed"/>
            </a:endParaRPr>
          </a:p>
          <a:p>
            <a:pPr indent="0" lvl="0" marL="0" rtl="0" algn="just">
              <a:spcBef>
                <a:spcPts val="0"/>
              </a:spcBef>
              <a:spcAft>
                <a:spcPts val="0"/>
              </a:spcAft>
              <a:buNone/>
            </a:pPr>
            <a:r>
              <a:rPr lang="en-US">
                <a:solidFill>
                  <a:srgbClr val="212529"/>
                </a:solidFill>
                <a:latin typeface="Barlow Semi Condensed"/>
                <a:ea typeface="Barlow Semi Condensed"/>
                <a:cs typeface="Barlow Semi Condensed"/>
                <a:sym typeface="Barlow Semi Condensed"/>
              </a:rPr>
              <a:t>Managerial Insight : Security processes and new security rules/profiles can be implemented by performing root-cause analysis on the Ignored and Logged actions which will eventually lead to more Blocked actions in future</a:t>
            </a:r>
            <a:r>
              <a:rPr lang="en-US" sz="1100">
                <a:solidFill>
                  <a:schemeClr val="dk1"/>
                </a:solidFill>
              </a:rPr>
              <a:t>. </a:t>
            </a:r>
            <a:endParaRPr>
              <a:solidFill>
                <a:srgbClr val="212529"/>
              </a:solidFill>
              <a:latin typeface="Barlow Semi Condensed"/>
              <a:ea typeface="Barlow Semi Condensed"/>
              <a:cs typeface="Barlow Semi Condensed"/>
              <a:sym typeface="Barlow Semi Condensed"/>
            </a:endParaRPr>
          </a:p>
        </p:txBody>
      </p:sp>
      <p:sp>
        <p:nvSpPr>
          <p:cNvPr id="408" name="Google Shape;408;p41"/>
          <p:cNvSpPr txBox="1"/>
          <p:nvPr>
            <p:ph idx="1" type="subTitle"/>
          </p:nvPr>
        </p:nvSpPr>
        <p:spPr>
          <a:xfrm>
            <a:off x="219450" y="786384"/>
            <a:ext cx="7972500" cy="215400"/>
          </a:xfrm>
          <a:prstGeom prst="rect">
            <a:avLst/>
          </a:prstGeom>
        </p:spPr>
        <p:txBody>
          <a:bodyPr anchorCtr="0" anchor="t" bIns="0" lIns="0" spcFirstLastPara="1" rIns="0" wrap="square" tIns="0">
            <a:spAutoFit/>
          </a:bodyPr>
          <a:lstStyle/>
          <a:p>
            <a:pPr indent="0" lvl="0" marL="0" rtl="0" algn="just">
              <a:spcBef>
                <a:spcPts val="0"/>
              </a:spcBef>
              <a:spcAft>
                <a:spcPts val="0"/>
              </a:spcAft>
              <a:buClr>
                <a:schemeClr val="dk1"/>
              </a:buClr>
              <a:buSzPts val="1100"/>
              <a:buFont typeface="Arial"/>
              <a:buNone/>
            </a:pPr>
            <a:r>
              <a:rPr lang="en-US" sz="1400">
                <a:solidFill>
                  <a:srgbClr val="212529"/>
                </a:solidFill>
              </a:rPr>
              <a:t>As a SecOps manager/leader, </a:t>
            </a:r>
            <a:r>
              <a:rPr b="1" lang="en-US" sz="1400">
                <a:solidFill>
                  <a:srgbClr val="212529"/>
                </a:solidFill>
              </a:rPr>
              <a:t>how can we bolster the security in our systems? </a:t>
            </a:r>
            <a:endParaRPr sz="1400">
              <a:solidFill>
                <a:srgbClr val="21252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219456" y="219456"/>
            <a:ext cx="8346900" cy="519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Backup slides</a:t>
            </a:r>
            <a:endParaRPr/>
          </a:p>
        </p:txBody>
      </p:sp>
      <p:sp>
        <p:nvSpPr>
          <p:cNvPr id="414" name="Google Shape;414;p42"/>
          <p:cNvSpPr txBox="1"/>
          <p:nvPr/>
        </p:nvSpPr>
        <p:spPr>
          <a:xfrm>
            <a:off x="219450" y="785400"/>
            <a:ext cx="80886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Sources: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Icons &amp; logo:</a:t>
            </a:r>
            <a:br>
              <a:rPr lang="en-US" sz="1100">
                <a:solidFill>
                  <a:schemeClr val="dk1"/>
                </a:solidFill>
              </a:rPr>
            </a:br>
            <a:r>
              <a:rPr lang="en-US" sz="1100" u="sng">
                <a:solidFill>
                  <a:srgbClr val="2200CC"/>
                </a:solidFill>
                <a:hlinkClick r:id="rId3">
                  <a:extLst>
                    <a:ext uri="{A12FA001-AC4F-418D-AE19-62706E023703}">
                      <ahyp:hlinkClr val="tx"/>
                    </a:ext>
                  </a:extLst>
                </a:hlinkClick>
              </a:rPr>
              <a:t>https://www.rawpixel.com/image/14588430/abstract-particle-technology-background-security-person-human</a:t>
            </a:r>
            <a:r>
              <a:rPr lang="en-US" sz="1100">
                <a:solidFill>
                  <a:schemeClr val="dk1"/>
                </a:solidFill>
              </a:rPr>
              <a:t> </a:t>
            </a:r>
            <a:endParaRPr sz="1100">
              <a:solidFill>
                <a:schemeClr val="dk1"/>
              </a:solidFill>
            </a:endParaRPr>
          </a:p>
          <a:p>
            <a:pPr indent="0" lvl="0" marL="457200" rtl="0" algn="l">
              <a:spcBef>
                <a:spcPts val="0"/>
              </a:spcBef>
              <a:spcAft>
                <a:spcPts val="0"/>
              </a:spcAft>
              <a:buNone/>
            </a:pPr>
            <a:r>
              <a:rPr lang="en-US" sz="1100" u="sng">
                <a:solidFill>
                  <a:schemeClr val="hlink"/>
                </a:solidFill>
                <a:hlinkClick r:id="rId4"/>
              </a:rPr>
              <a:t>https://www.pngall.com/cleaning-logo-png/download/119899/</a:t>
            </a:r>
            <a:endParaRPr sz="1100">
              <a:solidFill>
                <a:schemeClr val="dk1"/>
              </a:solidFill>
            </a:endParaRPr>
          </a:p>
          <a:p>
            <a:pPr indent="0" lvl="0" marL="457200" rtl="0" algn="l">
              <a:spcBef>
                <a:spcPts val="0"/>
              </a:spcBef>
              <a:spcAft>
                <a:spcPts val="0"/>
              </a:spcAft>
              <a:buNone/>
            </a:pPr>
            <a:r>
              <a:rPr lang="en-US" sz="1100" u="sng">
                <a:solidFill>
                  <a:schemeClr val="hlink"/>
                </a:solidFill>
                <a:hlinkClick r:id="rId5"/>
              </a:rPr>
              <a:t>https://media0.giphy.com/media/v1.Y2lkPTc5MGI3NjExdXR1eGtjYXJ5azZwYzY1eXh1bjVjdDZmMGFxY3B0NGxhaWx1dWY0NCZlcD12MV9pbnRlcm5hbF9naWZfYnlfaWQmY3Q9cw/KHEqwcxQ0zKfje8rVJ/giphy.gif</a:t>
            </a:r>
            <a:r>
              <a:rPr lang="en-US" sz="1100">
                <a:solidFill>
                  <a:schemeClr val="dk1"/>
                </a:solidFill>
              </a:rPr>
              <a:t> </a:t>
            </a:r>
            <a:endParaRPr sz="1100">
              <a:solidFill>
                <a:schemeClr val="dk1"/>
              </a:solidFill>
            </a:endParaRPr>
          </a:p>
          <a:p>
            <a:pPr indent="0" lvl="0" marL="457200" rtl="0" algn="l">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Definition of cybersecurity: </a:t>
            </a:r>
            <a:r>
              <a:rPr lang="en-US" sz="1100" u="sng">
                <a:solidFill>
                  <a:srgbClr val="2200CC"/>
                </a:solidFill>
                <a:hlinkClick r:id="rId6">
                  <a:extLst>
                    <a:ext uri="{A12FA001-AC4F-418D-AE19-62706E023703}">
                      <ahyp:hlinkClr val="tx"/>
                    </a:ext>
                  </a:extLst>
                </a:hlinkClick>
              </a:rPr>
              <a:t>https://en.wikipedia.org/wiki/Computer_security</a:t>
            </a:r>
            <a:r>
              <a:rPr lang="en-US" sz="1100">
                <a:solidFill>
                  <a:schemeClr val="dk1"/>
                </a:solidFill>
              </a:rPr>
              <a:t> </a:t>
            </a:r>
            <a:br>
              <a:rPr lang="en-US"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Reference for DDoS attack: </a:t>
            </a:r>
            <a:r>
              <a:rPr lang="en-US" sz="1100" u="sng">
                <a:solidFill>
                  <a:schemeClr val="hlink"/>
                </a:solidFill>
                <a:hlinkClick r:id="rId7"/>
              </a:rPr>
              <a:t>https://www.cyber.gc.ca/en/guidance/defending-against-distributed-denial-service-ddos-attacks-itsm80110</a:t>
            </a:r>
            <a:r>
              <a:rPr lang="en-US"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ChatGPT</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3" title="giphy.gif"/>
          <p:cNvPicPr preferRelativeResize="0"/>
          <p:nvPr/>
        </p:nvPicPr>
        <p:blipFill>
          <a:blip r:embed="rId3">
            <a:alphaModFix/>
          </a:blip>
          <a:stretch>
            <a:fillRect/>
          </a:stretch>
        </p:blipFill>
        <p:spPr>
          <a:xfrm>
            <a:off x="3577846" y="839000"/>
            <a:ext cx="1988317" cy="1379400"/>
          </a:xfrm>
          <a:prstGeom prst="rect">
            <a:avLst/>
          </a:prstGeom>
          <a:noFill/>
          <a:ln>
            <a:noFill/>
          </a:ln>
        </p:spPr>
      </p:pic>
      <p:sp>
        <p:nvSpPr>
          <p:cNvPr id="420" name="Google Shape;420;p43"/>
          <p:cNvSpPr txBox="1"/>
          <p:nvPr/>
        </p:nvSpPr>
        <p:spPr>
          <a:xfrm>
            <a:off x="403550" y="3008325"/>
            <a:ext cx="8460000" cy="13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5000">
                <a:solidFill>
                  <a:srgbClr val="C20E38"/>
                </a:solidFill>
                <a:latin typeface="Barlow Semi Condensed"/>
                <a:ea typeface="Barlow Semi Condensed"/>
                <a:cs typeface="Barlow Semi Condensed"/>
                <a:sym typeface="Barlow Semi Condensed"/>
              </a:rPr>
              <a:t>THANK YOU!!!!</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19"/>
                                        </p:tgtEl>
                                      </p:cBhvr>
                                    </p:animEffect>
                                    <p:set>
                                      <p:cBhvr>
                                        <p:cTn dur="1" fill="hold">
                                          <p:stCondLst>
                                            <p:cond delay="1000"/>
                                          </p:stCondLst>
                                        </p:cTn>
                                        <p:tgtEl>
                                          <p:spTgt spid="4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idx="2" type="body"/>
          </p:nvPr>
        </p:nvSpPr>
        <p:spPr>
          <a:xfrm>
            <a:off x="219450" y="2943275"/>
            <a:ext cx="6075900" cy="20010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n-US"/>
              <a:t>what is team </a:t>
            </a:r>
            <a:r>
              <a:rPr b="1" lang="en-US">
                <a:solidFill>
                  <a:srgbClr val="FF0000"/>
                </a:solidFill>
              </a:rPr>
              <a:t>HERO</a:t>
            </a:r>
            <a:r>
              <a:rPr lang="en-US"/>
              <a:t> doing in the field of cybersecurity? </a:t>
            </a:r>
            <a:endParaRPr/>
          </a:p>
          <a:p>
            <a:pPr indent="0" lvl="0" marL="457200" rtl="0" algn="just">
              <a:spcBef>
                <a:spcPts val="0"/>
              </a:spcBef>
              <a:spcAft>
                <a:spcPts val="0"/>
              </a:spcAft>
              <a:buNone/>
            </a:pPr>
            <a:r>
              <a:rPr lang="en-US"/>
              <a:t>We are building a persona of a Security Operations Manager/Leader (referred as </a:t>
            </a:r>
            <a:r>
              <a:rPr b="1" lang="en-US"/>
              <a:t>SecOps</a:t>
            </a:r>
            <a:r>
              <a:rPr lang="en-US"/>
              <a:t>) division in Acme India Pvt. Ltd. </a:t>
            </a:r>
            <a:endParaRPr/>
          </a:p>
          <a:p>
            <a:pPr indent="-298450" lvl="0" marL="857250" rtl="0" algn="just">
              <a:spcBef>
                <a:spcPts val="0"/>
              </a:spcBef>
              <a:spcAft>
                <a:spcPts val="0"/>
              </a:spcAft>
              <a:buSzPts val="1100"/>
              <a:buChar char="●"/>
            </a:pPr>
            <a:r>
              <a:rPr lang="en-US" sz="1300"/>
              <a:t>As a SecOps manager/leader, </a:t>
            </a:r>
            <a:r>
              <a:rPr b="1" lang="en-US" sz="1300"/>
              <a:t>what are hotspots in client-base and how many attacks were made and what devices were impacted? </a:t>
            </a:r>
            <a:endParaRPr b="1" sz="1300"/>
          </a:p>
          <a:p>
            <a:pPr indent="-298450" lvl="0" marL="857250" rtl="0" algn="just">
              <a:spcBef>
                <a:spcPts val="0"/>
              </a:spcBef>
              <a:spcAft>
                <a:spcPts val="0"/>
              </a:spcAft>
              <a:buSzPts val="1100"/>
              <a:buChar char="●"/>
            </a:pPr>
            <a:r>
              <a:rPr lang="en-US" sz="1300"/>
              <a:t>As a SecOps manager/leader, </a:t>
            </a:r>
            <a:r>
              <a:rPr b="1" lang="en-US" sz="1300"/>
              <a:t>can we predict the type of protocol being used in the traffic with anomalous behavior and correlate that with the most prevalent attack? </a:t>
            </a:r>
            <a:endParaRPr b="1" sz="1300"/>
          </a:p>
          <a:p>
            <a:pPr indent="-298450" lvl="0" marL="857250" rtl="0" algn="just">
              <a:spcBef>
                <a:spcPts val="0"/>
              </a:spcBef>
              <a:spcAft>
                <a:spcPts val="0"/>
              </a:spcAft>
              <a:buSzPts val="1100"/>
              <a:buChar char="●"/>
            </a:pPr>
            <a:r>
              <a:rPr lang="en-US" sz="1300"/>
              <a:t>As a SecOps manager/leader, </a:t>
            </a:r>
            <a:r>
              <a:rPr b="1" lang="en-US" sz="1300"/>
              <a:t>how can we bolster the security in our systems? </a:t>
            </a:r>
            <a:endParaRPr b="1" sz="1300"/>
          </a:p>
        </p:txBody>
      </p:sp>
      <p:sp>
        <p:nvSpPr>
          <p:cNvPr id="224" name="Google Shape;224;p33"/>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About the Dataset</a:t>
            </a:r>
            <a:endParaRPr sz="4000"/>
          </a:p>
        </p:txBody>
      </p:sp>
      <p:sp>
        <p:nvSpPr>
          <p:cNvPr id="225" name="Google Shape;225;p33"/>
          <p:cNvSpPr txBox="1"/>
          <p:nvPr>
            <p:ph idx="1" type="subTitle"/>
          </p:nvPr>
        </p:nvSpPr>
        <p:spPr>
          <a:xfrm>
            <a:off x="219456" y="781450"/>
            <a:ext cx="59520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Data analytics with Python - Cybersecurity Dataset</a:t>
            </a:r>
            <a:endParaRPr/>
          </a:p>
        </p:txBody>
      </p:sp>
      <p:sp>
        <p:nvSpPr>
          <p:cNvPr id="226" name="Google Shape;226;p33"/>
          <p:cNvSpPr txBox="1"/>
          <p:nvPr/>
        </p:nvSpPr>
        <p:spPr>
          <a:xfrm>
            <a:off x="219450" y="2101906"/>
            <a:ext cx="67527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212529"/>
                </a:solidFill>
                <a:latin typeface="Barlow Semi Condensed"/>
                <a:ea typeface="Barlow Semi Condensed"/>
                <a:cs typeface="Barlow Semi Condensed"/>
                <a:sym typeface="Barlow Semi Condensed"/>
              </a:rPr>
              <a:t>Why do we need it? </a:t>
            </a:r>
            <a:endParaRPr>
              <a:solidFill>
                <a:srgbClr val="212529"/>
              </a:solidFill>
              <a:latin typeface="Barlow Semi Condensed"/>
              <a:ea typeface="Barlow Semi Condensed"/>
              <a:cs typeface="Barlow Semi Condensed"/>
              <a:sym typeface="Barlow Semi Condensed"/>
            </a:endParaRPr>
          </a:p>
          <a:p>
            <a:pPr indent="0" lvl="0" marL="457200" rtl="0" algn="just">
              <a:spcBef>
                <a:spcPts val="0"/>
              </a:spcBef>
              <a:spcAft>
                <a:spcPts val="0"/>
              </a:spcAft>
              <a:buNone/>
            </a:pPr>
            <a:r>
              <a:rPr lang="en-US">
                <a:solidFill>
                  <a:srgbClr val="212529"/>
                </a:solidFill>
                <a:latin typeface="Barlow Semi Condensed"/>
                <a:ea typeface="Barlow Semi Condensed"/>
                <a:cs typeface="Barlow Semi Condensed"/>
                <a:sym typeface="Barlow Semi Condensed"/>
              </a:rPr>
              <a:t>Attributed to its definition, cyber security is important to protect devices, data, hardware and softwares (indirectly protect the owners of these devices)</a:t>
            </a:r>
            <a:endParaRPr/>
          </a:p>
        </p:txBody>
      </p:sp>
      <p:sp>
        <p:nvSpPr>
          <p:cNvPr id="227" name="Google Shape;227;p33"/>
          <p:cNvSpPr txBox="1"/>
          <p:nvPr/>
        </p:nvSpPr>
        <p:spPr>
          <a:xfrm>
            <a:off x="219450" y="1208975"/>
            <a:ext cx="7003200" cy="1046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212529"/>
                </a:solidFill>
                <a:latin typeface="Barlow Semi Condensed"/>
                <a:ea typeface="Barlow Semi Condensed"/>
                <a:cs typeface="Barlow Semi Condensed"/>
                <a:sym typeface="Barlow Semi Condensed"/>
              </a:rPr>
              <a:t>What is cybersecurity? </a:t>
            </a:r>
            <a:endParaRPr>
              <a:solidFill>
                <a:srgbClr val="212529"/>
              </a:solidFill>
              <a:latin typeface="Barlow Semi Condensed"/>
              <a:ea typeface="Barlow Semi Condensed"/>
              <a:cs typeface="Barlow Semi Condensed"/>
              <a:sym typeface="Barlow Semi Condensed"/>
            </a:endParaRPr>
          </a:p>
          <a:p>
            <a:pPr indent="0" lvl="0" marL="457200" rtl="0" algn="just">
              <a:spcBef>
                <a:spcPts val="0"/>
              </a:spcBef>
              <a:spcAft>
                <a:spcPts val="0"/>
              </a:spcAft>
              <a:buNone/>
            </a:pPr>
            <a:r>
              <a:rPr lang="en-US">
                <a:solidFill>
                  <a:srgbClr val="212529"/>
                </a:solidFill>
                <a:latin typeface="Barlow Semi Condensed"/>
                <a:ea typeface="Barlow Semi Condensed"/>
                <a:cs typeface="Barlow Semi Condensed"/>
                <a:sym typeface="Barlow Semi Condensed"/>
              </a:rPr>
              <a:t>Cybersecurity is the protection of computer software, systems and networks from threats that can lead to unauthorized information disclosure, theft or damage to hardware, software, or data, as well as from the disruption or misdirection of the services they provide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Data Cleaning Techniques: </a:t>
            </a:r>
            <a:endParaRPr sz="4000"/>
          </a:p>
        </p:txBody>
      </p:sp>
      <p:sp>
        <p:nvSpPr>
          <p:cNvPr id="233" name="Google Shape;233;p34"/>
          <p:cNvSpPr txBox="1"/>
          <p:nvPr>
            <p:ph idx="1" type="subTitle"/>
          </p:nvPr>
        </p:nvSpPr>
        <p:spPr>
          <a:xfrm>
            <a:off x="219450" y="787925"/>
            <a:ext cx="40962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String type transformation</a:t>
            </a:r>
            <a:endParaRPr/>
          </a:p>
        </p:txBody>
      </p:sp>
      <p:sp>
        <p:nvSpPr>
          <p:cNvPr id="234" name="Google Shape;234;p34"/>
          <p:cNvSpPr txBox="1"/>
          <p:nvPr>
            <p:ph idx="2" type="body"/>
          </p:nvPr>
        </p:nvSpPr>
        <p:spPr>
          <a:xfrm>
            <a:off x="219450" y="1327875"/>
            <a:ext cx="6354600" cy="3500100"/>
          </a:xfrm>
          <a:prstGeom prst="rect">
            <a:avLst/>
          </a:prstGeom>
        </p:spPr>
        <p:txBody>
          <a:bodyPr anchorCtr="0" anchor="t" bIns="0" lIns="0" spcFirstLastPara="1" rIns="0" wrap="square" tIns="0">
            <a:noAutofit/>
          </a:bodyPr>
          <a:lstStyle/>
          <a:p>
            <a:pPr indent="-190500" lvl="0" marL="342900" rtl="0" algn="just">
              <a:spcBef>
                <a:spcPts val="0"/>
              </a:spcBef>
              <a:spcAft>
                <a:spcPts val="0"/>
              </a:spcAft>
              <a:buSzPts val="1200"/>
              <a:buChar char="●"/>
            </a:pPr>
            <a:r>
              <a:rPr b="1" lang="en-US"/>
              <a:t>Geo-location Data</a:t>
            </a:r>
            <a:r>
              <a:rPr lang="en-US"/>
              <a:t>: </a:t>
            </a:r>
            <a:endParaRPr/>
          </a:p>
          <a:p>
            <a:pPr indent="-190500" lvl="1" marL="685800" rtl="0" algn="just">
              <a:spcBef>
                <a:spcPts val="0"/>
              </a:spcBef>
              <a:spcAft>
                <a:spcPts val="0"/>
              </a:spcAft>
              <a:buSzPts val="1200"/>
              <a:buChar char="○"/>
            </a:pPr>
            <a:r>
              <a:rPr lang="en-US"/>
              <a:t> Breakdown City vs State into different columns</a:t>
            </a:r>
            <a:endParaRPr/>
          </a:p>
          <a:p>
            <a:pPr indent="-190500" lvl="1" marL="685800" rtl="0" algn="just">
              <a:spcBef>
                <a:spcPts val="0"/>
              </a:spcBef>
              <a:spcAft>
                <a:spcPts val="0"/>
              </a:spcAft>
              <a:buSzPts val="1200"/>
              <a:buChar char="○"/>
            </a:pPr>
            <a:r>
              <a:rPr lang="en-US"/>
              <a:t>Original column Geo-Location Data series with values in the form </a:t>
            </a:r>
            <a:r>
              <a:rPr b="1" lang="en-US"/>
              <a:t>&lt;city_name&gt;, &lt;state_name&gt;</a:t>
            </a:r>
            <a:r>
              <a:rPr lang="en-US"/>
              <a:t>. </a:t>
            </a:r>
            <a:endParaRPr/>
          </a:p>
          <a:p>
            <a:pPr indent="-190500" lvl="1" marL="685800" rtl="0" algn="just">
              <a:spcBef>
                <a:spcPts val="0"/>
              </a:spcBef>
              <a:spcAft>
                <a:spcPts val="0"/>
              </a:spcAft>
              <a:buSzPts val="1200"/>
              <a:buChar char="○"/>
            </a:pPr>
            <a:r>
              <a:rPr lang="en-US"/>
              <a:t>The cleaning process involves splitting the column into two </a:t>
            </a:r>
            <a:r>
              <a:rPr b="1" lang="en-US"/>
              <a:t>new columns</a:t>
            </a:r>
            <a:r>
              <a:rPr lang="en-US"/>
              <a:t> called  </a:t>
            </a:r>
            <a:r>
              <a:rPr b="1" i="1" lang="en-US"/>
              <a:t>location_city</a:t>
            </a:r>
            <a:r>
              <a:rPr lang="en-US"/>
              <a:t> and </a:t>
            </a:r>
            <a:r>
              <a:rPr b="1" lang="en-US"/>
              <a:t>location_state</a:t>
            </a:r>
            <a:r>
              <a:rPr lang="en-US"/>
              <a:t> individually.</a:t>
            </a:r>
            <a:endParaRPr/>
          </a:p>
          <a:p>
            <a:pPr indent="-190500" lvl="0" marL="342900" rtl="0" algn="just">
              <a:spcBef>
                <a:spcPts val="0"/>
              </a:spcBef>
              <a:spcAft>
                <a:spcPts val="0"/>
              </a:spcAft>
              <a:buSzPts val="1200"/>
              <a:buChar char="●"/>
            </a:pPr>
            <a:r>
              <a:rPr b="1" lang="en-US"/>
              <a:t>Device information</a:t>
            </a:r>
            <a:r>
              <a:rPr lang="en-US"/>
              <a:t>: </a:t>
            </a:r>
            <a:endParaRPr/>
          </a:p>
          <a:p>
            <a:pPr indent="-190500" lvl="1" marL="685800" rtl="0" algn="just">
              <a:spcBef>
                <a:spcPts val="0"/>
              </a:spcBef>
              <a:spcAft>
                <a:spcPts val="0"/>
              </a:spcAft>
              <a:buSzPts val="1200"/>
              <a:buChar char="○"/>
            </a:pPr>
            <a:r>
              <a:rPr lang="en-US"/>
              <a:t>Blurred the values of the columns and transformed it to categorical column based on string operations to match the requirements of our finding. </a:t>
            </a:r>
            <a:endParaRPr/>
          </a:p>
          <a:p>
            <a:pPr indent="-190500" lvl="1" marL="685800" rtl="0" algn="just">
              <a:spcBef>
                <a:spcPts val="0"/>
              </a:spcBef>
              <a:spcAft>
                <a:spcPts val="0"/>
              </a:spcAft>
              <a:buSzPts val="1200"/>
              <a:buChar char="○"/>
            </a:pPr>
            <a:r>
              <a:rPr lang="en-US"/>
              <a:t>New values are </a:t>
            </a:r>
            <a:r>
              <a:rPr b="1" lang="en-US"/>
              <a:t>Laptop/Desktop</a:t>
            </a:r>
            <a:r>
              <a:rPr lang="en-US"/>
              <a:t> and </a:t>
            </a:r>
            <a:r>
              <a:rPr b="1" lang="en-US"/>
              <a:t>Mobile/Tablet</a:t>
            </a:r>
            <a:endParaRPr b="1"/>
          </a:p>
          <a:p>
            <a:pPr indent="-190500" lvl="1" marL="685800" rtl="0" algn="just">
              <a:spcBef>
                <a:spcPts val="0"/>
              </a:spcBef>
              <a:spcAft>
                <a:spcPts val="0"/>
              </a:spcAft>
              <a:buSzPts val="1200"/>
              <a:buChar char="○"/>
            </a:pPr>
            <a:r>
              <a:rPr lang="en-US"/>
              <a:t>Created new column called ‘device_types’: Laptop/Desktop and Mobile/Tablet.</a:t>
            </a:r>
            <a:endParaRPr/>
          </a:p>
          <a:p>
            <a:pPr indent="-190500" lvl="1" marL="685800" rtl="0" algn="just">
              <a:spcBef>
                <a:spcPts val="0"/>
              </a:spcBef>
              <a:spcAft>
                <a:spcPts val="0"/>
              </a:spcAft>
              <a:buSzPts val="1200"/>
              <a:buChar char="○"/>
            </a:pPr>
            <a:r>
              <a:rPr lang="en-US"/>
              <a:t>Dropped the original column ‘Device Information’</a:t>
            </a:r>
            <a:endParaRPr/>
          </a:p>
          <a:p>
            <a:pPr indent="-190500" lvl="0" marL="342900" rtl="0" algn="just">
              <a:spcBef>
                <a:spcPts val="0"/>
              </a:spcBef>
              <a:spcAft>
                <a:spcPts val="0"/>
              </a:spcAft>
              <a:buSzPts val="1200"/>
              <a:buChar char="●"/>
            </a:pPr>
            <a:r>
              <a:rPr b="1" lang="en-US"/>
              <a:t>Removed 8 columns</a:t>
            </a:r>
            <a:r>
              <a:rPr lang="en-US"/>
              <a:t> from original dataset as they were not used in the findings: </a:t>
            </a:r>
            <a:endParaRPr/>
          </a:p>
          <a:p>
            <a:pPr indent="-190500" lvl="1" marL="685800" rtl="0" algn="just">
              <a:spcBef>
                <a:spcPts val="0"/>
              </a:spcBef>
              <a:spcAft>
                <a:spcPts val="0"/>
              </a:spcAft>
              <a:buSzPts val="1200"/>
              <a:buChar char="○"/>
            </a:pPr>
            <a:r>
              <a:rPr lang="en-US"/>
              <a:t>Log Source, Proxy Information, Firewall Logs, Payload Data, Malware Indicators, Packet Length, Source Port and Destination Port</a:t>
            </a:r>
            <a:endParaRPr/>
          </a:p>
          <a:p>
            <a:pPr indent="-190500" lvl="0" marL="342900" rtl="0" algn="just">
              <a:spcBef>
                <a:spcPts val="0"/>
              </a:spcBef>
              <a:spcAft>
                <a:spcPts val="0"/>
              </a:spcAft>
              <a:buSzPts val="1200"/>
              <a:buChar char="●"/>
            </a:pPr>
            <a:r>
              <a:rPr b="1" lang="en-US"/>
              <a:t>Column Name processing</a:t>
            </a:r>
            <a:r>
              <a:rPr lang="en-US"/>
              <a:t>:  </a:t>
            </a:r>
            <a:endParaRPr/>
          </a:p>
          <a:p>
            <a:pPr indent="-190500" lvl="1" marL="685800" rtl="0" algn="just">
              <a:spcBef>
                <a:spcPts val="0"/>
              </a:spcBef>
              <a:spcAft>
                <a:spcPts val="0"/>
              </a:spcAft>
              <a:buSzPts val="1200"/>
              <a:buChar char="○"/>
            </a:pPr>
            <a:r>
              <a:rPr lang="en-US"/>
              <a:t>Change column names to all lower case, and spaces, ‘-’ and ‘/’ replaced with ‘_’  </a:t>
            </a:r>
            <a:endParaRPr/>
          </a:p>
          <a:p>
            <a:pPr indent="-190500" lvl="1" marL="685800" rtl="0" algn="just">
              <a:spcBef>
                <a:spcPts val="0"/>
              </a:spcBef>
              <a:spcAft>
                <a:spcPts val="0"/>
              </a:spcAft>
              <a:buSzPts val="1200"/>
              <a:buChar char="○"/>
            </a:pPr>
            <a:r>
              <a:rPr lang="en-US"/>
              <a:t>Change timestamp to date only values</a:t>
            </a:r>
            <a:endParaRPr/>
          </a:p>
          <a:p>
            <a:pPr indent="0" lvl="0" marL="0" rtl="0" algn="just">
              <a:spcBef>
                <a:spcPts val="0"/>
              </a:spcBef>
              <a:spcAft>
                <a:spcPts val="0"/>
              </a:spcAft>
              <a:buNone/>
            </a:pPr>
            <a:r>
              <a:t/>
            </a:r>
            <a:endParaRPr/>
          </a:p>
        </p:txBody>
      </p:sp>
      <p:pic>
        <p:nvPicPr>
          <p:cNvPr id="235" name="Google Shape;235;p34" title="Cleaning-Logo-PNG.png"/>
          <p:cNvPicPr preferRelativeResize="0"/>
          <p:nvPr/>
        </p:nvPicPr>
        <p:blipFill>
          <a:blip r:embed="rId3">
            <a:alphaModFix/>
          </a:blip>
          <a:stretch>
            <a:fillRect/>
          </a:stretch>
        </p:blipFill>
        <p:spPr>
          <a:xfrm>
            <a:off x="7682225" y="3212778"/>
            <a:ext cx="1206650" cy="1206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Data Cleaning Techniques: </a:t>
            </a:r>
            <a:endParaRPr sz="4000"/>
          </a:p>
        </p:txBody>
      </p:sp>
      <p:sp>
        <p:nvSpPr>
          <p:cNvPr id="241" name="Google Shape;241;p35"/>
          <p:cNvSpPr txBox="1"/>
          <p:nvPr>
            <p:ph idx="1" type="subTitle"/>
          </p:nvPr>
        </p:nvSpPr>
        <p:spPr>
          <a:xfrm>
            <a:off x="219450" y="787925"/>
            <a:ext cx="40962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Categorical</a:t>
            </a:r>
            <a:r>
              <a:rPr lang="en-US"/>
              <a:t> column</a:t>
            </a:r>
            <a:endParaRPr/>
          </a:p>
        </p:txBody>
      </p:sp>
      <p:sp>
        <p:nvSpPr>
          <p:cNvPr id="242" name="Google Shape;242;p35"/>
          <p:cNvSpPr txBox="1"/>
          <p:nvPr>
            <p:ph idx="2" type="body"/>
          </p:nvPr>
        </p:nvSpPr>
        <p:spPr>
          <a:xfrm>
            <a:off x="219450" y="1184025"/>
            <a:ext cx="6545700" cy="2124000"/>
          </a:xfrm>
          <a:prstGeom prst="rect">
            <a:avLst/>
          </a:prstGeom>
        </p:spPr>
        <p:txBody>
          <a:bodyPr anchorCtr="0" anchor="t" bIns="0" lIns="0" spcFirstLastPara="1" rIns="0" wrap="square" tIns="0">
            <a:noAutofit/>
          </a:bodyPr>
          <a:lstStyle/>
          <a:p>
            <a:pPr indent="-304800" lvl="0" marL="457200" rtl="0" algn="just">
              <a:spcBef>
                <a:spcPts val="0"/>
              </a:spcBef>
              <a:spcAft>
                <a:spcPts val="0"/>
              </a:spcAft>
              <a:buSzPts val="1200"/>
              <a:buChar char="●"/>
            </a:pPr>
            <a:r>
              <a:rPr b="1" lang="en-US"/>
              <a:t>Traffic type</a:t>
            </a:r>
            <a:r>
              <a:rPr lang="en-US"/>
              <a:t>: 	</a:t>
            </a:r>
            <a:r>
              <a:rPr b="1" lang="en-US"/>
              <a:t>HTTP, FTP, DNS</a:t>
            </a:r>
            <a:endParaRPr b="1"/>
          </a:p>
          <a:p>
            <a:pPr indent="-304800" lvl="1" marL="914400" rtl="0" algn="just">
              <a:spcBef>
                <a:spcPts val="0"/>
              </a:spcBef>
              <a:spcAft>
                <a:spcPts val="0"/>
              </a:spcAft>
              <a:buSzPts val="1200"/>
              <a:buChar char="○"/>
            </a:pPr>
            <a:r>
              <a:rPr lang="en-US"/>
              <a:t>Created categorical columns using get_dummies: traffic_type_dns, traffic_type_http, traffic_type_ftp</a:t>
            </a:r>
            <a:endParaRPr/>
          </a:p>
          <a:p>
            <a:pPr indent="-304800" lvl="0" marL="457200" rtl="0" algn="just">
              <a:spcBef>
                <a:spcPts val="0"/>
              </a:spcBef>
              <a:spcAft>
                <a:spcPts val="0"/>
              </a:spcAft>
              <a:buSzPts val="1200"/>
              <a:buChar char="●"/>
            </a:pPr>
            <a:r>
              <a:rPr b="1" lang="en-US"/>
              <a:t>Protocol: 		TCP, UDP, ICMP</a:t>
            </a:r>
            <a:endParaRPr b="1"/>
          </a:p>
          <a:p>
            <a:pPr indent="-304800" lvl="1" marL="914400" rtl="0" algn="just">
              <a:spcBef>
                <a:spcPts val="0"/>
              </a:spcBef>
              <a:spcAft>
                <a:spcPts val="0"/>
              </a:spcAft>
              <a:buSzPts val="1200"/>
              <a:buChar char="○"/>
            </a:pPr>
            <a:r>
              <a:rPr lang="en-US"/>
              <a:t>Created categorical columns using get_dummies: protocol_icmp, protocol_udp, protocol_tcp</a:t>
            </a:r>
            <a:endParaRPr/>
          </a:p>
          <a:p>
            <a:pPr indent="-304800" lvl="0" marL="457200" rtl="0" algn="just">
              <a:spcBef>
                <a:spcPts val="0"/>
              </a:spcBef>
              <a:spcAft>
                <a:spcPts val="0"/>
              </a:spcAft>
              <a:buSzPts val="1200"/>
              <a:buChar char="●"/>
            </a:pPr>
            <a:r>
              <a:rPr b="1" lang="en-US"/>
              <a:t>Severity: 		Low, Medium, High</a:t>
            </a:r>
            <a:endParaRPr b="1"/>
          </a:p>
          <a:p>
            <a:pPr indent="-304800" lvl="1" marL="914400" rtl="0" algn="just">
              <a:spcBef>
                <a:spcPts val="0"/>
              </a:spcBef>
              <a:spcAft>
                <a:spcPts val="0"/>
              </a:spcAft>
              <a:buSzPts val="1200"/>
              <a:buChar char="○"/>
            </a:pPr>
            <a:r>
              <a:rPr lang="en-US"/>
              <a:t>Created categorical columns using get_dummies: severity_level_low, severity_level_medium, severity_level_high</a:t>
            </a:r>
            <a:endParaRPr/>
          </a:p>
          <a:p>
            <a:pPr indent="-304800" lvl="0" marL="457200" rtl="0" algn="just">
              <a:spcBef>
                <a:spcPts val="0"/>
              </a:spcBef>
              <a:spcAft>
                <a:spcPts val="0"/>
              </a:spcAft>
              <a:buSzPts val="1200"/>
              <a:buChar char="●"/>
            </a:pPr>
            <a:r>
              <a:rPr b="1" lang="en-US"/>
              <a:t>Segments: 		Segment A, Segment B, Segment C</a:t>
            </a:r>
            <a:endParaRPr b="1"/>
          </a:p>
          <a:p>
            <a:pPr indent="-304800" lvl="1" marL="914400" rtl="0" algn="just">
              <a:spcBef>
                <a:spcPts val="0"/>
              </a:spcBef>
              <a:spcAft>
                <a:spcPts val="0"/>
              </a:spcAft>
              <a:buSzPts val="1200"/>
              <a:buChar char="○"/>
            </a:pPr>
            <a:r>
              <a:rPr lang="en-US"/>
              <a:t>Created categorical columns using get_dummies and renamed column names: network_segement_a, network_segement_b, network_segement_c</a:t>
            </a:r>
            <a:endParaRPr/>
          </a:p>
        </p:txBody>
      </p:sp>
      <p:sp>
        <p:nvSpPr>
          <p:cNvPr id="243" name="Google Shape;243;p35"/>
          <p:cNvSpPr txBox="1"/>
          <p:nvPr/>
        </p:nvSpPr>
        <p:spPr>
          <a:xfrm>
            <a:off x="143250" y="3212662"/>
            <a:ext cx="6299100" cy="21549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rgbClr val="212529"/>
              </a:buClr>
              <a:buSzPts val="1200"/>
              <a:buFont typeface="Barlow Semi Condensed"/>
              <a:buChar char="●"/>
            </a:pPr>
            <a:r>
              <a:rPr b="1" lang="en-US">
                <a:solidFill>
                  <a:srgbClr val="212529"/>
                </a:solidFill>
                <a:latin typeface="Barlow Semi Condensed"/>
                <a:ea typeface="Barlow Semi Condensed"/>
                <a:cs typeface="Barlow Semi Condensed"/>
                <a:sym typeface="Barlow Semi Condensed"/>
              </a:rPr>
              <a:t>Attack Type: 	DDoS, Malware, Intrusion</a:t>
            </a:r>
            <a:endParaRPr b="1">
              <a:solidFill>
                <a:srgbClr val="212529"/>
              </a:solidFill>
              <a:latin typeface="Barlow Semi Condensed"/>
              <a:ea typeface="Barlow Semi Condensed"/>
              <a:cs typeface="Barlow Semi Condensed"/>
              <a:sym typeface="Barlow Semi Condensed"/>
            </a:endParaRPr>
          </a:p>
          <a:p>
            <a:pPr indent="-304800" lvl="1" marL="914400" rtl="0" algn="just">
              <a:spcBef>
                <a:spcPts val="0"/>
              </a:spcBef>
              <a:spcAft>
                <a:spcPts val="0"/>
              </a:spcAft>
              <a:buClr>
                <a:srgbClr val="212529"/>
              </a:buClr>
              <a:buSzPts val="1200"/>
              <a:buFont typeface="Barlow Semi Condensed"/>
              <a:buChar char="○"/>
            </a:pPr>
            <a:r>
              <a:rPr lang="en-US" sz="1200">
                <a:solidFill>
                  <a:srgbClr val="212529"/>
                </a:solidFill>
                <a:latin typeface="Barlow Semi Condensed"/>
                <a:ea typeface="Barlow Semi Condensed"/>
                <a:cs typeface="Barlow Semi Condensed"/>
                <a:sym typeface="Barlow Semi Condensed"/>
              </a:rPr>
              <a:t>Created categorical columns using get_dummies: attack_type_ddos, attack_type_malware, attack_type_intrusion.</a:t>
            </a:r>
            <a:endParaRPr sz="1200">
              <a:solidFill>
                <a:srgbClr val="212529"/>
              </a:solidFill>
              <a:latin typeface="Barlow Semi Condensed"/>
              <a:ea typeface="Barlow Semi Condensed"/>
              <a:cs typeface="Barlow Semi Condensed"/>
              <a:sym typeface="Barlow Semi Condensed"/>
            </a:endParaRPr>
          </a:p>
          <a:p>
            <a:pPr indent="-304800" lvl="0" marL="457200" rtl="0" algn="just">
              <a:spcBef>
                <a:spcPts val="0"/>
              </a:spcBef>
              <a:spcAft>
                <a:spcPts val="0"/>
              </a:spcAft>
              <a:buClr>
                <a:srgbClr val="212529"/>
              </a:buClr>
              <a:buSzPts val="1200"/>
              <a:buFont typeface="Barlow Semi Condensed"/>
              <a:buChar char="●"/>
            </a:pPr>
            <a:r>
              <a:rPr b="1" lang="en-US">
                <a:solidFill>
                  <a:srgbClr val="212529"/>
                </a:solidFill>
                <a:latin typeface="Barlow Semi Condensed"/>
                <a:ea typeface="Barlow Semi Condensed"/>
                <a:cs typeface="Barlow Semi Condensed"/>
                <a:sym typeface="Barlow Semi Condensed"/>
              </a:rPr>
              <a:t>Action Taken</a:t>
            </a:r>
            <a:r>
              <a:rPr b="1" lang="en-US" sz="1300">
                <a:solidFill>
                  <a:srgbClr val="212529"/>
                </a:solidFill>
                <a:latin typeface="Barlow Semi Condensed"/>
                <a:ea typeface="Barlow Semi Condensed"/>
                <a:cs typeface="Barlow Semi Condensed"/>
                <a:sym typeface="Barlow Semi Condensed"/>
              </a:rPr>
              <a:t>: 	</a:t>
            </a:r>
            <a:r>
              <a:rPr b="1" lang="en-US">
                <a:solidFill>
                  <a:srgbClr val="212529"/>
                </a:solidFill>
                <a:latin typeface="Barlow Semi Condensed"/>
                <a:ea typeface="Barlow Semi Condensed"/>
                <a:cs typeface="Barlow Semi Condensed"/>
                <a:sym typeface="Barlow Semi Condensed"/>
              </a:rPr>
              <a:t>Logged, Blocked, Ignored</a:t>
            </a:r>
            <a:endParaRPr b="1">
              <a:solidFill>
                <a:srgbClr val="212529"/>
              </a:solidFill>
              <a:latin typeface="Barlow Semi Condensed"/>
              <a:ea typeface="Barlow Semi Condensed"/>
              <a:cs typeface="Barlow Semi Condensed"/>
              <a:sym typeface="Barlow Semi Condensed"/>
            </a:endParaRPr>
          </a:p>
          <a:p>
            <a:pPr indent="-304800" lvl="1" marL="914400" rtl="0" algn="just">
              <a:spcBef>
                <a:spcPts val="0"/>
              </a:spcBef>
              <a:spcAft>
                <a:spcPts val="0"/>
              </a:spcAft>
              <a:buClr>
                <a:srgbClr val="212529"/>
              </a:buClr>
              <a:buSzPts val="1200"/>
              <a:buFont typeface="Barlow Semi Condensed"/>
              <a:buChar char="○"/>
            </a:pPr>
            <a:r>
              <a:rPr lang="en-US" sz="1200">
                <a:solidFill>
                  <a:srgbClr val="212529"/>
                </a:solidFill>
                <a:latin typeface="Barlow Semi Condensed"/>
                <a:ea typeface="Barlow Semi Condensed"/>
                <a:cs typeface="Barlow Semi Condensed"/>
                <a:sym typeface="Barlow Semi Condensed"/>
              </a:rPr>
              <a:t>Created categorical columns using get_dummies: action_taken_logged, action_taken_blocked, action_taken_ignored.</a:t>
            </a:r>
            <a:endParaRPr sz="1200">
              <a:solidFill>
                <a:srgbClr val="212529"/>
              </a:solidFill>
              <a:latin typeface="Barlow Semi Condensed"/>
              <a:ea typeface="Barlow Semi Condensed"/>
              <a:cs typeface="Barlow Semi Condensed"/>
              <a:sym typeface="Barlow Semi Condensed"/>
            </a:endParaRPr>
          </a:p>
          <a:p>
            <a:pPr indent="-304800" lvl="0" marL="457200" rtl="0" algn="just">
              <a:spcBef>
                <a:spcPts val="0"/>
              </a:spcBef>
              <a:spcAft>
                <a:spcPts val="0"/>
              </a:spcAft>
              <a:buClr>
                <a:srgbClr val="212529"/>
              </a:buClr>
              <a:buSzPts val="1200"/>
              <a:buFont typeface="Barlow Semi Condensed"/>
              <a:buChar char="●"/>
            </a:pPr>
            <a:r>
              <a:rPr b="1" lang="en-US">
                <a:solidFill>
                  <a:srgbClr val="212529"/>
                </a:solidFill>
                <a:latin typeface="Barlow Semi Condensed"/>
                <a:ea typeface="Barlow Semi Condensed"/>
                <a:cs typeface="Barlow Semi Condensed"/>
                <a:sym typeface="Barlow Semi Condensed"/>
              </a:rPr>
              <a:t>Attack Signatures: Pattern A, Pattern B</a:t>
            </a:r>
            <a:endParaRPr b="1">
              <a:solidFill>
                <a:srgbClr val="212529"/>
              </a:solidFill>
              <a:latin typeface="Barlow Semi Condensed"/>
              <a:ea typeface="Barlow Semi Condensed"/>
              <a:cs typeface="Barlow Semi Condensed"/>
              <a:sym typeface="Barlow Semi Condensed"/>
            </a:endParaRPr>
          </a:p>
          <a:p>
            <a:pPr indent="-304800" lvl="1" marL="914400" rtl="0" algn="just">
              <a:spcBef>
                <a:spcPts val="0"/>
              </a:spcBef>
              <a:spcAft>
                <a:spcPts val="0"/>
              </a:spcAft>
              <a:buClr>
                <a:srgbClr val="212529"/>
              </a:buClr>
              <a:buSzPts val="1200"/>
              <a:buFont typeface="Barlow Semi Condensed"/>
              <a:buChar char="○"/>
            </a:pPr>
            <a:r>
              <a:rPr lang="en-US" sz="1200">
                <a:solidFill>
                  <a:srgbClr val="212529"/>
                </a:solidFill>
                <a:latin typeface="Barlow Semi Condensed"/>
                <a:ea typeface="Barlow Semi Condensed"/>
                <a:cs typeface="Barlow Semi Condensed"/>
                <a:sym typeface="Barlow Semi Condensed"/>
              </a:rPr>
              <a:t>Created categorical columns using get_dummies:  attack_signature_a,  attack_signature_b</a:t>
            </a:r>
            <a:endParaRPr sz="1200">
              <a:solidFill>
                <a:srgbClr val="212529"/>
              </a:solidFill>
              <a:latin typeface="Barlow Semi Condensed"/>
              <a:ea typeface="Barlow Semi Condensed"/>
              <a:cs typeface="Barlow Semi Condensed"/>
              <a:sym typeface="Barlow Semi Condensed"/>
            </a:endParaRPr>
          </a:p>
          <a:p>
            <a:pPr indent="0" lvl="0" marL="0" rtl="0" algn="just">
              <a:spcBef>
                <a:spcPts val="0"/>
              </a:spcBef>
              <a:spcAft>
                <a:spcPts val="0"/>
              </a:spcAft>
              <a:buNone/>
            </a:pPr>
            <a:r>
              <a:t/>
            </a:r>
            <a:endParaRPr>
              <a:solidFill>
                <a:srgbClr val="212529"/>
              </a:solidFill>
              <a:latin typeface="Barlow Semi Condensed"/>
              <a:ea typeface="Barlow Semi Condensed"/>
              <a:cs typeface="Barlow Semi Condensed"/>
              <a:sym typeface="Barlow Semi Condensed"/>
            </a:endParaRPr>
          </a:p>
        </p:txBody>
      </p:sp>
      <p:pic>
        <p:nvPicPr>
          <p:cNvPr id="244" name="Google Shape;244;p35" title="Cleaning-Logo-PNG.png"/>
          <p:cNvPicPr preferRelativeResize="0"/>
          <p:nvPr/>
        </p:nvPicPr>
        <p:blipFill>
          <a:blip r:embed="rId3">
            <a:alphaModFix/>
          </a:blip>
          <a:stretch>
            <a:fillRect/>
          </a:stretch>
        </p:blipFill>
        <p:spPr>
          <a:xfrm flipH="1">
            <a:off x="7682225" y="3212778"/>
            <a:ext cx="1206650" cy="1206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Data Cleaning Techniques: </a:t>
            </a:r>
            <a:endParaRPr sz="4000"/>
          </a:p>
        </p:txBody>
      </p:sp>
      <p:sp>
        <p:nvSpPr>
          <p:cNvPr id="250" name="Google Shape;250;p36"/>
          <p:cNvSpPr txBox="1"/>
          <p:nvPr>
            <p:ph idx="1" type="subTitle"/>
          </p:nvPr>
        </p:nvSpPr>
        <p:spPr>
          <a:xfrm>
            <a:off x="219450" y="787925"/>
            <a:ext cx="4096200" cy="354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Binary column</a:t>
            </a:r>
            <a:endParaRPr/>
          </a:p>
        </p:txBody>
      </p:sp>
      <p:sp>
        <p:nvSpPr>
          <p:cNvPr id="251" name="Google Shape;251;p36"/>
          <p:cNvSpPr txBox="1"/>
          <p:nvPr>
            <p:ph idx="2" type="body"/>
          </p:nvPr>
        </p:nvSpPr>
        <p:spPr>
          <a:xfrm>
            <a:off x="219450" y="1184025"/>
            <a:ext cx="6545700" cy="2124000"/>
          </a:xfrm>
          <a:prstGeom prst="rect">
            <a:avLst/>
          </a:prstGeom>
        </p:spPr>
        <p:txBody>
          <a:bodyPr anchorCtr="0" anchor="t" bIns="0" lIns="0" spcFirstLastPara="1" rIns="0" wrap="square" tIns="0">
            <a:noAutofit/>
          </a:bodyPr>
          <a:lstStyle/>
          <a:p>
            <a:pPr indent="-304800" lvl="0" marL="457200" rtl="0" algn="just">
              <a:spcBef>
                <a:spcPts val="0"/>
              </a:spcBef>
              <a:spcAft>
                <a:spcPts val="0"/>
              </a:spcAft>
              <a:buSzPts val="1200"/>
              <a:buChar char="●"/>
            </a:pPr>
            <a:r>
              <a:rPr b="1" lang="en-US"/>
              <a:t>Packet Type - is Data? Or is Control?</a:t>
            </a:r>
            <a:endParaRPr b="1"/>
          </a:p>
          <a:p>
            <a:pPr indent="-304800" lvl="1" marL="914400" rtl="0" algn="just">
              <a:spcBef>
                <a:spcPts val="0"/>
              </a:spcBef>
              <a:spcAft>
                <a:spcPts val="0"/>
              </a:spcAft>
              <a:buSzPts val="1200"/>
              <a:buChar char="○"/>
            </a:pPr>
            <a:r>
              <a:rPr lang="en-US"/>
              <a:t>New column: is_data_packet; dropped original column - ‘Packet Type’ </a:t>
            </a:r>
            <a:endParaRPr/>
          </a:p>
          <a:p>
            <a:pPr indent="-304800" lvl="1" marL="914400" rtl="0" algn="just">
              <a:spcBef>
                <a:spcPts val="0"/>
              </a:spcBef>
              <a:spcAft>
                <a:spcPts val="0"/>
              </a:spcAft>
              <a:buSzPts val="1200"/>
              <a:buChar char="○"/>
            </a:pPr>
            <a:r>
              <a:rPr lang="en-US"/>
              <a:t>Values: 1=Data and 0=Control</a:t>
            </a:r>
            <a:endParaRPr/>
          </a:p>
          <a:p>
            <a:pPr indent="-304800" lvl="1" marL="914400" rtl="0" algn="just">
              <a:spcBef>
                <a:spcPts val="0"/>
              </a:spcBef>
              <a:spcAft>
                <a:spcPts val="0"/>
              </a:spcAft>
              <a:buSzPts val="1200"/>
              <a:buChar char="○"/>
            </a:pPr>
            <a:r>
              <a:rPr lang="en-US"/>
              <a:t>If the packet type is Data? Then 1. Otherwise, 0. </a:t>
            </a:r>
            <a:endParaRPr/>
          </a:p>
          <a:p>
            <a:pPr indent="-304800" lvl="0" marL="457200" rtl="0" algn="just">
              <a:spcBef>
                <a:spcPts val="0"/>
              </a:spcBef>
              <a:spcAft>
                <a:spcPts val="0"/>
              </a:spcAft>
              <a:buSzPts val="1200"/>
              <a:buChar char="●"/>
            </a:pPr>
            <a:r>
              <a:rPr b="1" lang="en-US"/>
              <a:t>IDS/IPS alerts - alerted or not? </a:t>
            </a:r>
            <a:endParaRPr b="1"/>
          </a:p>
          <a:p>
            <a:pPr indent="-304800" lvl="1" marL="914400" rtl="0" algn="just">
              <a:spcBef>
                <a:spcPts val="0"/>
              </a:spcBef>
              <a:spcAft>
                <a:spcPts val="0"/>
              </a:spcAft>
              <a:buSzPts val="1200"/>
              <a:buChar char="○"/>
            </a:pPr>
            <a:r>
              <a:rPr lang="en-US"/>
              <a:t>Same column: ids_ips_alerts</a:t>
            </a:r>
            <a:endParaRPr/>
          </a:p>
          <a:p>
            <a:pPr indent="-304800" lvl="1" marL="914400" rtl="0" algn="just">
              <a:spcBef>
                <a:spcPts val="0"/>
              </a:spcBef>
              <a:spcAft>
                <a:spcPts val="0"/>
              </a:spcAft>
              <a:buSzPts val="1200"/>
              <a:buChar char="○"/>
            </a:pPr>
            <a:r>
              <a:rPr lang="en-US"/>
              <a:t>Values: NaN = 0 and Alert Data = 1</a:t>
            </a:r>
            <a:endParaRPr/>
          </a:p>
          <a:p>
            <a:pPr indent="-304800" lvl="1" marL="914400" rtl="0" algn="just">
              <a:spcBef>
                <a:spcPts val="0"/>
              </a:spcBef>
              <a:spcAft>
                <a:spcPts val="0"/>
              </a:spcAft>
              <a:buSzPts val="1200"/>
              <a:buChar char="○"/>
            </a:pPr>
            <a:r>
              <a:rPr lang="en-US"/>
              <a:t>Represents if there was an alert for IDS/IPS type of attack, it’s 1. Otherwise, it’s 0.</a:t>
            </a:r>
            <a:endParaRPr/>
          </a:p>
          <a:p>
            <a:pPr indent="-304800" lvl="0" marL="457200" rtl="0" algn="just">
              <a:spcBef>
                <a:spcPts val="0"/>
              </a:spcBef>
              <a:spcAft>
                <a:spcPts val="0"/>
              </a:spcAft>
              <a:buSzPts val="1200"/>
              <a:buChar char="●"/>
            </a:pPr>
            <a:r>
              <a:rPr b="1" lang="en-US"/>
              <a:t>Alert Warnings: alert triggered or not? </a:t>
            </a:r>
            <a:endParaRPr b="1"/>
          </a:p>
          <a:p>
            <a:pPr indent="-304800" lvl="1" marL="914400" rtl="0" algn="just">
              <a:spcBef>
                <a:spcPts val="0"/>
              </a:spcBef>
              <a:spcAft>
                <a:spcPts val="0"/>
              </a:spcAft>
              <a:buSzPts val="1200"/>
              <a:buChar char="○"/>
            </a:pPr>
            <a:r>
              <a:rPr lang="en-US"/>
              <a:t>New column: alert_triggered; dropped original column - ‘Alert Warnings’</a:t>
            </a:r>
            <a:endParaRPr/>
          </a:p>
          <a:p>
            <a:pPr indent="-304800" lvl="1" marL="914400" rtl="0" algn="just">
              <a:spcBef>
                <a:spcPts val="0"/>
              </a:spcBef>
              <a:spcAft>
                <a:spcPts val="0"/>
              </a:spcAft>
              <a:buSzPts val="1200"/>
              <a:buChar char="○"/>
            </a:pPr>
            <a:r>
              <a:rPr lang="en-US"/>
              <a:t>Values: NaN = 0, Alert Triggered = 1</a:t>
            </a:r>
            <a:endParaRPr/>
          </a:p>
          <a:p>
            <a:pPr indent="-304800" lvl="1" marL="914400" rtl="0" algn="just">
              <a:spcBef>
                <a:spcPts val="0"/>
              </a:spcBef>
              <a:spcAft>
                <a:spcPts val="0"/>
              </a:spcAft>
              <a:buSzPts val="1200"/>
              <a:buChar char="○"/>
            </a:pPr>
            <a:r>
              <a:rPr lang="en-US"/>
              <a:t>Represents if there was an alert triggered, it’s 1. Otherwise, it’s 0. </a:t>
            </a:r>
            <a:endParaRPr/>
          </a:p>
          <a:p>
            <a:pPr indent="0" lvl="0" marL="457200" rtl="0" algn="just">
              <a:spcBef>
                <a:spcPts val="0"/>
              </a:spcBef>
              <a:spcAft>
                <a:spcPts val="0"/>
              </a:spcAft>
              <a:buNone/>
            </a:pPr>
            <a:r>
              <a:t/>
            </a:r>
            <a:endParaRPr b="1"/>
          </a:p>
        </p:txBody>
      </p:sp>
      <p:sp>
        <p:nvSpPr>
          <p:cNvPr id="252" name="Google Shape;252;p36"/>
          <p:cNvSpPr txBox="1"/>
          <p:nvPr/>
        </p:nvSpPr>
        <p:spPr>
          <a:xfrm>
            <a:off x="7109925" y="1922400"/>
            <a:ext cx="1922400" cy="220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800">
                <a:solidFill>
                  <a:schemeClr val="dk2"/>
                </a:solidFill>
              </a:rPr>
              <a:t>Cleaned dataset: ~7,375  KB. </a:t>
            </a:r>
            <a:endParaRPr sz="1800">
              <a:solidFill>
                <a:schemeClr val="dk2"/>
              </a:solidFill>
            </a:endParaRPr>
          </a:p>
          <a:p>
            <a:pPr indent="0" lvl="0" marL="0" rtl="0" algn="ctr">
              <a:lnSpc>
                <a:spcPct val="115000"/>
              </a:lnSpc>
              <a:spcBef>
                <a:spcPts val="1200"/>
              </a:spcBef>
              <a:spcAft>
                <a:spcPts val="1200"/>
              </a:spcAft>
              <a:buNone/>
            </a:pPr>
            <a:r>
              <a:rPr lang="en-US" sz="1800">
                <a:solidFill>
                  <a:schemeClr val="dk2"/>
                </a:solidFill>
              </a:rPr>
              <a:t>dataset </a:t>
            </a:r>
            <a:r>
              <a:rPr b="1" lang="en-US" sz="1800">
                <a:solidFill>
                  <a:srgbClr val="6AA84F"/>
                </a:solidFill>
              </a:rPr>
              <a:t>size reduced by 57.7%</a:t>
            </a:r>
            <a:r>
              <a:rPr lang="en-US" sz="1800">
                <a:solidFill>
                  <a:schemeClr val="dk2"/>
                </a:solidFill>
              </a:rPr>
              <a:t> of ~17.9MB</a:t>
            </a:r>
            <a:endParaRPr/>
          </a:p>
        </p:txBody>
      </p:sp>
      <p:pic>
        <p:nvPicPr>
          <p:cNvPr id="253" name="Google Shape;253;p36" title="celebration.png"/>
          <p:cNvPicPr preferRelativeResize="0"/>
          <p:nvPr/>
        </p:nvPicPr>
        <p:blipFill>
          <a:blip r:embed="rId3">
            <a:alphaModFix/>
          </a:blip>
          <a:stretch>
            <a:fillRect/>
          </a:stretch>
        </p:blipFill>
        <p:spPr>
          <a:xfrm>
            <a:off x="7913500" y="975350"/>
            <a:ext cx="652850" cy="652850"/>
          </a:xfrm>
          <a:prstGeom prst="rect">
            <a:avLst/>
          </a:prstGeom>
          <a:noFill/>
          <a:ln>
            <a:noFill/>
          </a:ln>
        </p:spPr>
      </p:pic>
      <p:sp>
        <p:nvSpPr>
          <p:cNvPr id="254" name="Google Shape;254;p36"/>
          <p:cNvSpPr txBox="1"/>
          <p:nvPr/>
        </p:nvSpPr>
        <p:spPr>
          <a:xfrm>
            <a:off x="143250" y="3212662"/>
            <a:ext cx="62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212529"/>
              </a:solidFill>
              <a:latin typeface="Barlow Semi Condensed"/>
              <a:ea typeface="Barlow Semi Condensed"/>
              <a:cs typeface="Barlow Semi Condensed"/>
              <a:sym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Finding 1: Interesting finding</a:t>
            </a:r>
            <a:endParaRPr sz="4000"/>
          </a:p>
        </p:txBody>
      </p:sp>
      <p:sp>
        <p:nvSpPr>
          <p:cNvPr id="260" name="Google Shape;260;p37"/>
          <p:cNvSpPr txBox="1"/>
          <p:nvPr>
            <p:ph idx="1" type="subTitle"/>
          </p:nvPr>
        </p:nvSpPr>
        <p:spPr>
          <a:xfrm>
            <a:off x="219450" y="786375"/>
            <a:ext cx="8644200" cy="2001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1300">
                <a:solidFill>
                  <a:srgbClr val="212529"/>
                </a:solidFill>
              </a:rPr>
              <a:t>As a SecOps manager/leader, </a:t>
            </a:r>
            <a:r>
              <a:rPr b="1" lang="en-US" sz="1300">
                <a:solidFill>
                  <a:srgbClr val="212529"/>
                </a:solidFill>
              </a:rPr>
              <a:t>what are hotspots in client-base </a:t>
            </a:r>
            <a:r>
              <a:rPr lang="en-US" sz="1300">
                <a:solidFill>
                  <a:srgbClr val="212529"/>
                </a:solidFill>
              </a:rPr>
              <a:t>and how many attacks were made and what devices were impacted? </a:t>
            </a:r>
            <a:endParaRPr/>
          </a:p>
        </p:txBody>
      </p:sp>
      <p:sp>
        <p:nvSpPr>
          <p:cNvPr id="261" name="Google Shape;261;p37"/>
          <p:cNvSpPr txBox="1"/>
          <p:nvPr>
            <p:ph idx="2" type="body"/>
          </p:nvPr>
        </p:nvSpPr>
        <p:spPr>
          <a:xfrm>
            <a:off x="4348450" y="1344450"/>
            <a:ext cx="2350500" cy="2899500"/>
          </a:xfrm>
          <a:prstGeom prst="rect">
            <a:avLst/>
          </a:prstGeom>
        </p:spPr>
        <p:txBody>
          <a:bodyPr anchorCtr="0" anchor="t" bIns="0" lIns="0" spcFirstLastPara="1" rIns="0" wrap="square" tIns="0">
            <a:noAutofit/>
          </a:bodyPr>
          <a:lstStyle/>
          <a:p>
            <a:pPr indent="-304800" lvl="0" marL="457200" rtl="0" algn="just">
              <a:spcBef>
                <a:spcPts val="0"/>
              </a:spcBef>
              <a:spcAft>
                <a:spcPts val="0"/>
              </a:spcAft>
              <a:buSzPts val="1200"/>
              <a:buChar char="●"/>
            </a:pPr>
            <a:r>
              <a:rPr lang="en-US"/>
              <a:t>Among the 28 states in the dataset, we find that all the states are attacked between the range </a:t>
            </a:r>
            <a:r>
              <a:rPr b="1" lang="en-US"/>
              <a:t>172 (Ladakh) - </a:t>
            </a:r>
            <a:r>
              <a:rPr b="1" lang="en-US"/>
              <a:t>2978 (Manipur)</a:t>
            </a:r>
            <a:r>
              <a:rPr lang="en-US"/>
              <a:t> </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lang="en-US"/>
              <a:t>Let’s drill-down Manipur and find out what kind of attacks are prevalent.</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p:txBody>
      </p:sp>
      <p:sp>
        <p:nvSpPr>
          <p:cNvPr id="262" name="Google Shape;262;p37"/>
          <p:cNvSpPr txBox="1"/>
          <p:nvPr/>
        </p:nvSpPr>
        <p:spPr>
          <a:xfrm>
            <a:off x="7506125" y="1709600"/>
            <a:ext cx="1060200" cy="11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t>Top 5 states: </a:t>
            </a:r>
            <a:endParaRPr i="1" sz="1000"/>
          </a:p>
          <a:p>
            <a:pPr indent="-120650" lvl="0" marL="114300" rtl="0" algn="l">
              <a:spcBef>
                <a:spcPts val="0"/>
              </a:spcBef>
              <a:spcAft>
                <a:spcPts val="0"/>
              </a:spcAft>
              <a:buClr>
                <a:srgbClr val="800026"/>
              </a:buClr>
              <a:buSzPts val="1000"/>
              <a:buChar char="●"/>
            </a:pPr>
            <a:r>
              <a:rPr b="1" i="1" lang="en-US" sz="1000">
                <a:solidFill>
                  <a:srgbClr val="800026"/>
                </a:solidFill>
              </a:rPr>
              <a:t>Manipur</a:t>
            </a:r>
            <a:endParaRPr b="1" i="1" sz="1000">
              <a:solidFill>
                <a:srgbClr val="800026"/>
              </a:solidFill>
            </a:endParaRPr>
          </a:p>
          <a:p>
            <a:pPr indent="-120650" lvl="0" marL="114300" rtl="0" algn="l">
              <a:spcBef>
                <a:spcPts val="0"/>
              </a:spcBef>
              <a:spcAft>
                <a:spcPts val="0"/>
              </a:spcAft>
              <a:buClr>
                <a:srgbClr val="970026"/>
              </a:buClr>
              <a:buSzPts val="1000"/>
              <a:buChar char="●"/>
            </a:pPr>
            <a:r>
              <a:rPr b="1" i="1" lang="en-US" sz="1000">
                <a:solidFill>
                  <a:srgbClr val="970026"/>
                </a:solidFill>
              </a:rPr>
              <a:t>Tamil Nadu</a:t>
            </a:r>
            <a:endParaRPr b="1" i="1" sz="1000">
              <a:solidFill>
                <a:srgbClr val="970026"/>
              </a:solidFill>
            </a:endParaRPr>
          </a:p>
          <a:p>
            <a:pPr indent="-120650" lvl="0" marL="114300" rtl="0" algn="l">
              <a:spcBef>
                <a:spcPts val="0"/>
              </a:spcBef>
              <a:spcAft>
                <a:spcPts val="0"/>
              </a:spcAft>
              <a:buClr>
                <a:srgbClr val="A10027"/>
              </a:buClr>
              <a:buSzPts val="1000"/>
              <a:buChar char="●"/>
            </a:pPr>
            <a:r>
              <a:rPr b="1" i="1" lang="en-US" sz="1000">
                <a:solidFill>
                  <a:srgbClr val="A10027"/>
                </a:solidFill>
              </a:rPr>
              <a:t>Bihar</a:t>
            </a:r>
            <a:endParaRPr b="1" i="1" sz="1000">
              <a:solidFill>
                <a:srgbClr val="A10027"/>
              </a:solidFill>
            </a:endParaRPr>
          </a:p>
          <a:p>
            <a:pPr indent="-120650" lvl="0" marL="114300" rtl="0" algn="l">
              <a:spcBef>
                <a:spcPts val="0"/>
              </a:spcBef>
              <a:spcAft>
                <a:spcPts val="0"/>
              </a:spcAft>
              <a:buClr>
                <a:srgbClr val="B20026"/>
              </a:buClr>
              <a:buSzPts val="1000"/>
              <a:buChar char="●"/>
            </a:pPr>
            <a:r>
              <a:rPr b="1" i="1" lang="en-US" sz="1000">
                <a:solidFill>
                  <a:srgbClr val="B20026"/>
                </a:solidFill>
              </a:rPr>
              <a:t>Maharashtra</a:t>
            </a:r>
            <a:endParaRPr b="1" i="1" sz="1000">
              <a:solidFill>
                <a:srgbClr val="B20026"/>
              </a:solidFill>
            </a:endParaRPr>
          </a:p>
          <a:p>
            <a:pPr indent="-120650" lvl="0" marL="114300" rtl="0" algn="l">
              <a:spcBef>
                <a:spcPts val="0"/>
              </a:spcBef>
              <a:spcAft>
                <a:spcPts val="0"/>
              </a:spcAft>
              <a:buClr>
                <a:srgbClr val="C90A23"/>
              </a:buClr>
              <a:buSzPts val="1000"/>
              <a:buChar char="●"/>
            </a:pPr>
            <a:r>
              <a:rPr b="1" i="1" lang="en-US" sz="1000">
                <a:solidFill>
                  <a:srgbClr val="C90A23"/>
                </a:solidFill>
              </a:rPr>
              <a:t>Karnataka</a:t>
            </a:r>
            <a:endParaRPr b="1" i="1" sz="1000">
              <a:solidFill>
                <a:srgbClr val="C90A23"/>
              </a:solidFill>
            </a:endParaRPr>
          </a:p>
        </p:txBody>
      </p:sp>
      <p:pic>
        <p:nvPicPr>
          <p:cNvPr id="263" name="Google Shape;263;p37" title="Screenshot 2025-03-11 at 4.46.52 PM.png"/>
          <p:cNvPicPr preferRelativeResize="0"/>
          <p:nvPr/>
        </p:nvPicPr>
        <p:blipFill>
          <a:blip r:embed="rId3">
            <a:alphaModFix/>
          </a:blip>
          <a:stretch>
            <a:fillRect/>
          </a:stretch>
        </p:blipFill>
        <p:spPr>
          <a:xfrm>
            <a:off x="219450" y="1091700"/>
            <a:ext cx="4072925" cy="3888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p:nvPr/>
        </p:nvSpPr>
        <p:spPr>
          <a:xfrm>
            <a:off x="-150" y="1106500"/>
            <a:ext cx="9140700" cy="3015300"/>
          </a:xfrm>
          <a:prstGeom prst="rect">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38"/>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Finding 1: Interesting finding</a:t>
            </a:r>
            <a:endParaRPr sz="4000"/>
          </a:p>
        </p:txBody>
      </p:sp>
      <p:sp>
        <p:nvSpPr>
          <p:cNvPr id="270" name="Google Shape;270;p38"/>
          <p:cNvSpPr txBox="1"/>
          <p:nvPr>
            <p:ph idx="1" type="subTitle"/>
          </p:nvPr>
        </p:nvSpPr>
        <p:spPr>
          <a:xfrm>
            <a:off x="219450" y="786375"/>
            <a:ext cx="8840100" cy="2001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1300">
                <a:solidFill>
                  <a:srgbClr val="212529"/>
                </a:solidFill>
              </a:rPr>
              <a:t>As a SecOps manager/leader, what are hotspots in client-base and </a:t>
            </a:r>
            <a:r>
              <a:rPr b="1" lang="en-US" sz="1300">
                <a:solidFill>
                  <a:srgbClr val="212529"/>
                </a:solidFill>
              </a:rPr>
              <a:t>how many attacks were made and what devices were impacted? </a:t>
            </a:r>
            <a:endParaRPr b="1" u="sng"/>
          </a:p>
        </p:txBody>
      </p:sp>
      <p:sp>
        <p:nvSpPr>
          <p:cNvPr id="271" name="Google Shape;271;p38"/>
          <p:cNvSpPr txBox="1"/>
          <p:nvPr>
            <p:ph idx="2" type="body"/>
          </p:nvPr>
        </p:nvSpPr>
        <p:spPr>
          <a:xfrm>
            <a:off x="146375" y="4176575"/>
            <a:ext cx="6177900" cy="9228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n-US"/>
              <a:t>In the </a:t>
            </a:r>
            <a:r>
              <a:rPr lang="en-US"/>
              <a:t>state</a:t>
            </a:r>
            <a:r>
              <a:rPr lang="en-US"/>
              <a:t> of manipur, it is concluded that: </a:t>
            </a:r>
            <a:endParaRPr/>
          </a:p>
          <a:p>
            <a:pPr indent="-304800" lvl="0" marL="457200" rtl="0" algn="just">
              <a:spcBef>
                <a:spcPts val="0"/>
              </a:spcBef>
              <a:spcAft>
                <a:spcPts val="0"/>
              </a:spcAft>
              <a:buSzPts val="1200"/>
              <a:buChar char="●"/>
            </a:pPr>
            <a:r>
              <a:rPr lang="en-US"/>
              <a:t>Public Sector customer </a:t>
            </a:r>
            <a:r>
              <a:rPr lang="en-US"/>
              <a:t>face</a:t>
            </a:r>
            <a:r>
              <a:rPr lang="en-US"/>
              <a:t> a majority of DDoS attacks to their laptops/desktops</a:t>
            </a:r>
            <a:endParaRPr/>
          </a:p>
          <a:p>
            <a:pPr indent="-304800" lvl="0" marL="457200" rtl="0" algn="just">
              <a:spcBef>
                <a:spcPts val="0"/>
              </a:spcBef>
              <a:spcAft>
                <a:spcPts val="0"/>
              </a:spcAft>
              <a:buSzPts val="1200"/>
              <a:buChar char="●"/>
            </a:pPr>
            <a:r>
              <a:rPr lang="en-US"/>
              <a:t>This is an indicator that we have to provide more protection to customer’s laptop/desktop devices for all customer </a:t>
            </a:r>
            <a:r>
              <a:rPr lang="en-US"/>
              <a:t>segments</a:t>
            </a:r>
            <a:r>
              <a:rPr lang="en-US"/>
              <a:t>.</a:t>
            </a:r>
            <a:endParaRPr/>
          </a:p>
        </p:txBody>
      </p:sp>
      <p:sp>
        <p:nvSpPr>
          <p:cNvPr id="272" name="Google Shape;272;p38"/>
          <p:cNvSpPr/>
          <p:nvPr/>
        </p:nvSpPr>
        <p:spPr>
          <a:xfrm>
            <a:off x="3801675" y="1193850"/>
            <a:ext cx="1538100" cy="304500"/>
          </a:xfrm>
          <a:prstGeom prst="roundRect">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2978</a:t>
            </a:r>
            <a:endParaRPr>
              <a:solidFill>
                <a:schemeClr val="lt1"/>
              </a:solidFill>
              <a:latin typeface="Barlow Semi Condensed"/>
              <a:ea typeface="Barlow Semi Condensed"/>
              <a:cs typeface="Barlow Semi Condensed"/>
              <a:sym typeface="Barlow Semi Condensed"/>
            </a:endParaRPr>
          </a:p>
        </p:txBody>
      </p:sp>
      <p:sp>
        <p:nvSpPr>
          <p:cNvPr id="273" name="Google Shape;273;p38"/>
          <p:cNvSpPr/>
          <p:nvPr/>
        </p:nvSpPr>
        <p:spPr>
          <a:xfrm>
            <a:off x="825" y="1710075"/>
            <a:ext cx="9140700" cy="2411700"/>
          </a:xfrm>
          <a:prstGeom prst="rect">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8"/>
          <p:cNvSpPr/>
          <p:nvPr/>
        </p:nvSpPr>
        <p:spPr>
          <a:xfrm>
            <a:off x="6164598" y="1762096"/>
            <a:ext cx="1538100" cy="2967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656</a:t>
            </a:r>
            <a:endParaRPr>
              <a:solidFill>
                <a:srgbClr val="FFFFFF"/>
              </a:solidFill>
              <a:latin typeface="Barlow Semi Condensed"/>
              <a:ea typeface="Barlow Semi Condensed"/>
              <a:cs typeface="Barlow Semi Condensed"/>
              <a:sym typeface="Barlow Semi Condensed"/>
            </a:endParaRPr>
          </a:p>
        </p:txBody>
      </p:sp>
      <p:sp>
        <p:nvSpPr>
          <p:cNvPr id="275" name="Google Shape;275;p38"/>
          <p:cNvSpPr/>
          <p:nvPr/>
        </p:nvSpPr>
        <p:spPr>
          <a:xfrm>
            <a:off x="3075" y="2364925"/>
            <a:ext cx="9140700" cy="1756800"/>
          </a:xfrm>
          <a:prstGeom prst="rect">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6" name="Google Shape;276;p38"/>
          <p:cNvCxnSpPr>
            <a:stCxn id="274" idx="2"/>
            <a:endCxn id="277" idx="0"/>
          </p:cNvCxnSpPr>
          <p:nvPr/>
        </p:nvCxnSpPr>
        <p:spPr>
          <a:xfrm flipH="1" rot="-5400000">
            <a:off x="6749148" y="2243296"/>
            <a:ext cx="369600" cy="600"/>
          </a:xfrm>
          <a:prstGeom prst="bentConnector3">
            <a:avLst>
              <a:gd fmla="val 50009" name="adj1"/>
            </a:avLst>
          </a:prstGeom>
          <a:noFill/>
          <a:ln cap="flat" cmpd="sng" w="9525">
            <a:solidFill>
              <a:schemeClr val="lt1"/>
            </a:solidFill>
            <a:prstDash val="solid"/>
            <a:round/>
            <a:headEnd len="med" w="med" type="none"/>
            <a:tailEnd len="med" w="med" type="none"/>
          </a:ln>
        </p:spPr>
      </p:cxnSp>
      <p:cxnSp>
        <p:nvCxnSpPr>
          <p:cNvPr id="278" name="Google Shape;278;p38"/>
          <p:cNvCxnSpPr/>
          <p:nvPr/>
        </p:nvCxnSpPr>
        <p:spPr>
          <a:xfrm flipH="1" rot="-5400000">
            <a:off x="2075737" y="2244706"/>
            <a:ext cx="361800" cy="6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279" name="Google Shape;279;p38"/>
          <p:cNvCxnSpPr>
            <a:stCxn id="274" idx="2"/>
            <a:endCxn id="280" idx="0"/>
          </p:cNvCxnSpPr>
          <p:nvPr/>
        </p:nvCxnSpPr>
        <p:spPr>
          <a:xfrm flipH="1" rot="-5400000">
            <a:off x="7467348" y="1525096"/>
            <a:ext cx="369600" cy="1437000"/>
          </a:xfrm>
          <a:prstGeom prst="bentConnector3">
            <a:avLst>
              <a:gd fmla="val 50009" name="adj1"/>
            </a:avLst>
          </a:prstGeom>
          <a:noFill/>
          <a:ln cap="flat" cmpd="sng" w="9525">
            <a:solidFill>
              <a:schemeClr val="lt1"/>
            </a:solidFill>
            <a:prstDash val="solid"/>
            <a:round/>
            <a:headEnd len="med" w="med" type="none"/>
            <a:tailEnd len="med" w="med" type="none"/>
          </a:ln>
        </p:spPr>
      </p:cxnSp>
      <p:cxnSp>
        <p:nvCxnSpPr>
          <p:cNvPr id="281" name="Google Shape;281;p38"/>
          <p:cNvCxnSpPr>
            <a:stCxn id="274" idx="2"/>
            <a:endCxn id="282" idx="0"/>
          </p:cNvCxnSpPr>
          <p:nvPr/>
        </p:nvCxnSpPr>
        <p:spPr>
          <a:xfrm rot="5400000">
            <a:off x="6036798" y="1531546"/>
            <a:ext cx="369600" cy="1424100"/>
          </a:xfrm>
          <a:prstGeom prst="bentConnector3">
            <a:avLst>
              <a:gd fmla="val 50007" name="adj1"/>
            </a:avLst>
          </a:prstGeom>
          <a:noFill/>
          <a:ln cap="flat" cmpd="sng" w="9525">
            <a:solidFill>
              <a:schemeClr val="lt1"/>
            </a:solidFill>
            <a:prstDash val="solid"/>
            <a:round/>
            <a:headEnd len="med" w="med" type="none"/>
            <a:tailEnd len="med" w="med" type="none"/>
          </a:ln>
        </p:spPr>
      </p:cxnSp>
      <p:cxnSp>
        <p:nvCxnSpPr>
          <p:cNvPr id="283" name="Google Shape;283;p38"/>
          <p:cNvCxnSpPr>
            <a:stCxn id="284" idx="2"/>
            <a:endCxn id="285" idx="0"/>
          </p:cNvCxnSpPr>
          <p:nvPr/>
        </p:nvCxnSpPr>
        <p:spPr>
          <a:xfrm flipH="1" rot="-5400000">
            <a:off x="2789600" y="1526439"/>
            <a:ext cx="368400" cy="1433100"/>
          </a:xfrm>
          <a:prstGeom prst="bentConnector3">
            <a:avLst>
              <a:gd fmla="val 49992" name="adj1"/>
            </a:avLst>
          </a:prstGeom>
          <a:noFill/>
          <a:ln cap="flat" cmpd="sng" w="9525">
            <a:solidFill>
              <a:schemeClr val="lt1"/>
            </a:solidFill>
            <a:prstDash val="solid"/>
            <a:round/>
            <a:headEnd len="med" w="med" type="none"/>
            <a:tailEnd len="med" w="med" type="none"/>
          </a:ln>
        </p:spPr>
      </p:cxnSp>
      <p:cxnSp>
        <p:nvCxnSpPr>
          <p:cNvPr id="286" name="Google Shape;286;p38"/>
          <p:cNvCxnSpPr>
            <a:stCxn id="284" idx="2"/>
            <a:endCxn id="287" idx="0"/>
          </p:cNvCxnSpPr>
          <p:nvPr/>
        </p:nvCxnSpPr>
        <p:spPr>
          <a:xfrm rot="5400000">
            <a:off x="1356950" y="1528089"/>
            <a:ext cx="369600" cy="1431000"/>
          </a:xfrm>
          <a:prstGeom prst="bentConnector3">
            <a:avLst>
              <a:gd fmla="val 50010" name="adj1"/>
            </a:avLst>
          </a:prstGeom>
          <a:noFill/>
          <a:ln cap="flat" cmpd="sng" w="9525">
            <a:solidFill>
              <a:schemeClr val="lt1"/>
            </a:solidFill>
            <a:prstDash val="solid"/>
            <a:round/>
            <a:headEnd len="med" w="med" type="none"/>
            <a:tailEnd len="med" w="med" type="none"/>
          </a:ln>
        </p:spPr>
      </p:cxnSp>
      <p:sp>
        <p:nvSpPr>
          <p:cNvPr id="284" name="Google Shape;284;p38"/>
          <p:cNvSpPr/>
          <p:nvPr/>
        </p:nvSpPr>
        <p:spPr>
          <a:xfrm>
            <a:off x="1488200" y="1762089"/>
            <a:ext cx="1538100" cy="296700"/>
          </a:xfrm>
          <a:prstGeom prst="roundRect">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2322</a:t>
            </a:r>
            <a:endParaRPr>
              <a:solidFill>
                <a:schemeClr val="lt1"/>
              </a:solidFill>
              <a:latin typeface="Barlow Semi Condensed"/>
              <a:ea typeface="Barlow Semi Condensed"/>
              <a:cs typeface="Barlow Semi Condensed"/>
              <a:sym typeface="Barlow Semi Condensed"/>
            </a:endParaRPr>
          </a:p>
        </p:txBody>
      </p:sp>
      <p:sp>
        <p:nvSpPr>
          <p:cNvPr id="287" name="Google Shape;287;p38"/>
          <p:cNvSpPr/>
          <p:nvPr/>
        </p:nvSpPr>
        <p:spPr>
          <a:xfrm>
            <a:off x="244625" y="2428464"/>
            <a:ext cx="11634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790</a:t>
            </a:r>
            <a:endParaRPr>
              <a:solidFill>
                <a:srgbClr val="FFFFFF"/>
              </a:solidFill>
              <a:latin typeface="Barlow Semi Condensed"/>
              <a:ea typeface="Barlow Semi Condensed"/>
              <a:cs typeface="Barlow Semi Condensed"/>
              <a:sym typeface="Barlow Semi Condensed"/>
            </a:endParaRPr>
          </a:p>
        </p:txBody>
      </p:sp>
      <p:sp>
        <p:nvSpPr>
          <p:cNvPr id="288" name="Google Shape;288;p38"/>
          <p:cNvSpPr/>
          <p:nvPr/>
        </p:nvSpPr>
        <p:spPr>
          <a:xfrm>
            <a:off x="1675237" y="2420555"/>
            <a:ext cx="11634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764</a:t>
            </a:r>
            <a:endParaRPr>
              <a:solidFill>
                <a:schemeClr val="lt1"/>
              </a:solidFill>
              <a:latin typeface="Barlow Semi Condensed"/>
              <a:ea typeface="Barlow Semi Condensed"/>
              <a:cs typeface="Barlow Semi Condensed"/>
              <a:sym typeface="Barlow Semi Condensed"/>
            </a:endParaRPr>
          </a:p>
        </p:txBody>
      </p:sp>
      <p:sp>
        <p:nvSpPr>
          <p:cNvPr id="289" name="Google Shape;289;p38"/>
          <p:cNvSpPr txBox="1"/>
          <p:nvPr/>
        </p:nvSpPr>
        <p:spPr>
          <a:xfrm>
            <a:off x="2774463" y="1402190"/>
            <a:ext cx="112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Laptop/Desktop</a:t>
            </a:r>
            <a:endParaRPr sz="900">
              <a:solidFill>
                <a:schemeClr val="lt1"/>
              </a:solidFill>
              <a:latin typeface="Barlow Semi Condensed"/>
              <a:ea typeface="Barlow Semi Condensed"/>
              <a:cs typeface="Barlow Semi Condensed"/>
              <a:sym typeface="Barlow Semi Condensed"/>
            </a:endParaRPr>
          </a:p>
        </p:txBody>
      </p:sp>
      <p:sp>
        <p:nvSpPr>
          <p:cNvPr id="290" name="Google Shape;290;p38"/>
          <p:cNvSpPr txBox="1"/>
          <p:nvPr/>
        </p:nvSpPr>
        <p:spPr>
          <a:xfrm>
            <a:off x="5754375" y="1402178"/>
            <a:ext cx="11274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Mobile/Tablets</a:t>
            </a:r>
            <a:endParaRPr sz="900">
              <a:solidFill>
                <a:schemeClr val="lt1"/>
              </a:solidFill>
              <a:latin typeface="Barlow Semi Condensed"/>
              <a:ea typeface="Barlow Semi Condensed"/>
              <a:cs typeface="Barlow Semi Condensed"/>
              <a:sym typeface="Barlow Semi Condensed"/>
            </a:endParaRPr>
          </a:p>
        </p:txBody>
      </p:sp>
      <p:sp>
        <p:nvSpPr>
          <p:cNvPr id="285" name="Google Shape;285;p38"/>
          <p:cNvSpPr/>
          <p:nvPr/>
        </p:nvSpPr>
        <p:spPr>
          <a:xfrm>
            <a:off x="3109774" y="2427131"/>
            <a:ext cx="11613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768</a:t>
            </a:r>
            <a:endParaRPr>
              <a:solidFill>
                <a:srgbClr val="FFFFFF"/>
              </a:solidFill>
              <a:latin typeface="Barlow Semi Condensed"/>
              <a:ea typeface="Barlow Semi Condensed"/>
              <a:cs typeface="Barlow Semi Condensed"/>
              <a:sym typeface="Barlow Semi Condensed"/>
            </a:endParaRPr>
          </a:p>
        </p:txBody>
      </p:sp>
      <p:sp>
        <p:nvSpPr>
          <p:cNvPr id="282" name="Google Shape;282;p38"/>
          <p:cNvSpPr/>
          <p:nvPr/>
        </p:nvSpPr>
        <p:spPr>
          <a:xfrm>
            <a:off x="4927815" y="2428451"/>
            <a:ext cx="11634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221</a:t>
            </a:r>
            <a:endParaRPr>
              <a:solidFill>
                <a:srgbClr val="FFFFFF"/>
              </a:solidFill>
              <a:latin typeface="Barlow Semi Condensed"/>
              <a:ea typeface="Barlow Semi Condensed"/>
              <a:cs typeface="Barlow Semi Condensed"/>
              <a:sym typeface="Barlow Semi Condensed"/>
            </a:endParaRPr>
          </a:p>
        </p:txBody>
      </p:sp>
      <p:sp>
        <p:nvSpPr>
          <p:cNvPr id="277" name="Google Shape;277;p38"/>
          <p:cNvSpPr/>
          <p:nvPr/>
        </p:nvSpPr>
        <p:spPr>
          <a:xfrm>
            <a:off x="6351947" y="2428464"/>
            <a:ext cx="11634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221</a:t>
            </a:r>
            <a:endParaRPr>
              <a:solidFill>
                <a:srgbClr val="FFFFFF"/>
              </a:solidFill>
              <a:latin typeface="Barlow Semi Condensed"/>
              <a:ea typeface="Barlow Semi Condensed"/>
              <a:cs typeface="Barlow Semi Condensed"/>
              <a:sym typeface="Barlow Semi Condensed"/>
            </a:endParaRPr>
          </a:p>
        </p:txBody>
      </p:sp>
      <p:sp>
        <p:nvSpPr>
          <p:cNvPr id="280" name="Google Shape;280;p38"/>
          <p:cNvSpPr/>
          <p:nvPr/>
        </p:nvSpPr>
        <p:spPr>
          <a:xfrm>
            <a:off x="7789952" y="2428460"/>
            <a:ext cx="1161300" cy="296700"/>
          </a:xfrm>
          <a:prstGeom prst="roundRect">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214</a:t>
            </a:r>
            <a:endParaRPr>
              <a:solidFill>
                <a:srgbClr val="FFFFFF"/>
              </a:solidFill>
              <a:latin typeface="Barlow Semi Condensed"/>
              <a:ea typeface="Barlow Semi Condensed"/>
              <a:cs typeface="Barlow Semi Condensed"/>
              <a:sym typeface="Barlow Semi Condensed"/>
            </a:endParaRPr>
          </a:p>
        </p:txBody>
      </p:sp>
      <p:cxnSp>
        <p:nvCxnSpPr>
          <p:cNvPr id="291" name="Google Shape;291;p38"/>
          <p:cNvCxnSpPr>
            <a:stCxn id="272" idx="2"/>
            <a:endCxn id="284" idx="0"/>
          </p:cNvCxnSpPr>
          <p:nvPr/>
        </p:nvCxnSpPr>
        <p:spPr>
          <a:xfrm rot="5400000">
            <a:off x="3282075" y="473400"/>
            <a:ext cx="263700" cy="2313600"/>
          </a:xfrm>
          <a:prstGeom prst="bentConnector3">
            <a:avLst>
              <a:gd fmla="val 50007" name="adj1"/>
            </a:avLst>
          </a:prstGeom>
          <a:noFill/>
          <a:ln cap="flat" cmpd="sng" w="9525">
            <a:solidFill>
              <a:schemeClr val="lt1"/>
            </a:solidFill>
            <a:prstDash val="solid"/>
            <a:round/>
            <a:headEnd len="med" w="med" type="none"/>
            <a:tailEnd len="med" w="med" type="none"/>
          </a:ln>
        </p:spPr>
      </p:cxnSp>
      <p:cxnSp>
        <p:nvCxnSpPr>
          <p:cNvPr id="292" name="Google Shape;292;p38"/>
          <p:cNvCxnSpPr>
            <a:stCxn id="272" idx="2"/>
            <a:endCxn id="274" idx="0"/>
          </p:cNvCxnSpPr>
          <p:nvPr/>
        </p:nvCxnSpPr>
        <p:spPr>
          <a:xfrm flipH="1" rot="-5400000">
            <a:off x="5620275" y="448800"/>
            <a:ext cx="263700" cy="2362800"/>
          </a:xfrm>
          <a:prstGeom prst="bentConnector3">
            <a:avLst>
              <a:gd fmla="val 50009" name="adj1"/>
            </a:avLst>
          </a:prstGeom>
          <a:noFill/>
          <a:ln cap="flat" cmpd="sng" w="9525">
            <a:solidFill>
              <a:schemeClr val="lt1"/>
            </a:solidFill>
            <a:prstDash val="solid"/>
            <a:round/>
            <a:headEnd len="med" w="med" type="none"/>
            <a:tailEnd len="med" w="med" type="none"/>
          </a:ln>
        </p:spPr>
      </p:cxnSp>
      <p:sp>
        <p:nvSpPr>
          <p:cNvPr id="293" name="Google Shape;293;p38"/>
          <p:cNvSpPr/>
          <p:nvPr/>
        </p:nvSpPr>
        <p:spPr>
          <a:xfrm>
            <a:off x="3075" y="2996900"/>
            <a:ext cx="9140700" cy="1124700"/>
          </a:xfrm>
          <a:prstGeom prst="rect">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4" name="Google Shape;294;p38"/>
          <p:cNvCxnSpPr>
            <a:stCxn id="287" idx="2"/>
            <a:endCxn id="295" idx="0"/>
          </p:cNvCxnSpPr>
          <p:nvPr/>
        </p:nvCxnSpPr>
        <p:spPr>
          <a:xfrm rot="5400000">
            <a:off x="461825" y="2706864"/>
            <a:ext cx="346200" cy="382800"/>
          </a:xfrm>
          <a:prstGeom prst="bentConnector3">
            <a:avLst>
              <a:gd fmla="val 50018" name="adj1"/>
            </a:avLst>
          </a:prstGeom>
          <a:noFill/>
          <a:ln cap="flat" cmpd="sng" w="9525">
            <a:solidFill>
              <a:schemeClr val="lt1"/>
            </a:solidFill>
            <a:prstDash val="solid"/>
            <a:round/>
            <a:headEnd len="med" w="med" type="none"/>
            <a:tailEnd len="med" w="med" type="none"/>
          </a:ln>
        </p:spPr>
      </p:cxnSp>
      <p:cxnSp>
        <p:nvCxnSpPr>
          <p:cNvPr id="296" name="Google Shape;296;p38"/>
          <p:cNvCxnSpPr>
            <a:stCxn id="287" idx="2"/>
            <a:endCxn id="297" idx="0"/>
          </p:cNvCxnSpPr>
          <p:nvPr/>
        </p:nvCxnSpPr>
        <p:spPr>
          <a:xfrm flipH="1" rot="-5400000">
            <a:off x="847325" y="2704164"/>
            <a:ext cx="340500" cy="382500"/>
          </a:xfrm>
          <a:prstGeom prst="bentConnector3">
            <a:avLst>
              <a:gd fmla="val 49990" name="adj1"/>
            </a:avLst>
          </a:prstGeom>
          <a:noFill/>
          <a:ln cap="flat" cmpd="sng" w="9525">
            <a:solidFill>
              <a:schemeClr val="lt1"/>
            </a:solidFill>
            <a:prstDash val="solid"/>
            <a:round/>
            <a:headEnd len="med" w="med" type="none"/>
            <a:tailEnd len="med" w="med" type="none"/>
          </a:ln>
        </p:spPr>
      </p:cxnSp>
      <p:cxnSp>
        <p:nvCxnSpPr>
          <p:cNvPr id="298" name="Google Shape;298;p38"/>
          <p:cNvCxnSpPr>
            <a:stCxn id="288" idx="2"/>
            <a:endCxn id="299" idx="0"/>
          </p:cNvCxnSpPr>
          <p:nvPr/>
        </p:nvCxnSpPr>
        <p:spPr>
          <a:xfrm rot="5400000">
            <a:off x="1885987" y="2700305"/>
            <a:ext cx="354000" cy="387900"/>
          </a:xfrm>
          <a:prstGeom prst="bentConnector3">
            <a:avLst>
              <a:gd fmla="val 50016" name="adj1"/>
            </a:avLst>
          </a:prstGeom>
          <a:noFill/>
          <a:ln cap="flat" cmpd="sng" w="9525">
            <a:solidFill>
              <a:schemeClr val="lt1"/>
            </a:solidFill>
            <a:prstDash val="solid"/>
            <a:round/>
            <a:headEnd len="med" w="med" type="none"/>
            <a:tailEnd len="med" w="med" type="none"/>
          </a:ln>
        </p:spPr>
      </p:cxnSp>
      <p:cxnSp>
        <p:nvCxnSpPr>
          <p:cNvPr id="300" name="Google Shape;300;p38"/>
          <p:cNvCxnSpPr>
            <a:stCxn id="288" idx="2"/>
            <a:endCxn id="301" idx="0"/>
          </p:cNvCxnSpPr>
          <p:nvPr/>
        </p:nvCxnSpPr>
        <p:spPr>
          <a:xfrm flipH="1" rot="-5400000">
            <a:off x="2271487" y="2702705"/>
            <a:ext cx="348300" cy="377400"/>
          </a:xfrm>
          <a:prstGeom prst="bentConnector3">
            <a:avLst>
              <a:gd fmla="val 49987" name="adj1"/>
            </a:avLst>
          </a:prstGeom>
          <a:noFill/>
          <a:ln cap="flat" cmpd="sng" w="9525">
            <a:solidFill>
              <a:schemeClr val="lt1"/>
            </a:solidFill>
            <a:prstDash val="solid"/>
            <a:round/>
            <a:headEnd len="med" w="med" type="none"/>
            <a:tailEnd len="med" w="med" type="none"/>
          </a:ln>
        </p:spPr>
      </p:cxnSp>
      <p:cxnSp>
        <p:nvCxnSpPr>
          <p:cNvPr id="302" name="Google Shape;302;p38"/>
          <p:cNvCxnSpPr>
            <a:stCxn id="285" idx="2"/>
            <a:endCxn id="303" idx="0"/>
          </p:cNvCxnSpPr>
          <p:nvPr/>
        </p:nvCxnSpPr>
        <p:spPr>
          <a:xfrm flipH="1" rot="-5400000">
            <a:off x="3699124" y="2715131"/>
            <a:ext cx="345600" cy="363000"/>
          </a:xfrm>
          <a:prstGeom prst="bentConnector3">
            <a:avLst>
              <a:gd fmla="val 49986" name="adj1"/>
            </a:avLst>
          </a:prstGeom>
          <a:noFill/>
          <a:ln cap="flat" cmpd="sng" w="9525">
            <a:solidFill>
              <a:schemeClr val="lt1"/>
            </a:solidFill>
            <a:prstDash val="solid"/>
            <a:round/>
            <a:headEnd len="med" w="med" type="none"/>
            <a:tailEnd len="med" w="med" type="none"/>
          </a:ln>
        </p:spPr>
      </p:cxnSp>
      <p:cxnSp>
        <p:nvCxnSpPr>
          <p:cNvPr id="304" name="Google Shape;304;p38"/>
          <p:cNvCxnSpPr>
            <a:stCxn id="282" idx="2"/>
            <a:endCxn id="305" idx="0"/>
          </p:cNvCxnSpPr>
          <p:nvPr/>
        </p:nvCxnSpPr>
        <p:spPr>
          <a:xfrm rot="5400000">
            <a:off x="5135415" y="2702951"/>
            <a:ext cx="351900" cy="396300"/>
          </a:xfrm>
          <a:prstGeom prst="bentConnector3">
            <a:avLst>
              <a:gd fmla="val 50019" name="adj1"/>
            </a:avLst>
          </a:prstGeom>
          <a:noFill/>
          <a:ln cap="flat" cmpd="sng" w="9525">
            <a:solidFill>
              <a:schemeClr val="lt1"/>
            </a:solidFill>
            <a:prstDash val="solid"/>
            <a:round/>
            <a:headEnd len="med" w="med" type="none"/>
            <a:tailEnd len="med" w="med" type="none"/>
          </a:ln>
        </p:spPr>
      </p:cxnSp>
      <p:cxnSp>
        <p:nvCxnSpPr>
          <p:cNvPr id="306" name="Google Shape;306;p38"/>
          <p:cNvCxnSpPr>
            <a:stCxn id="285" idx="2"/>
            <a:endCxn id="307" idx="0"/>
          </p:cNvCxnSpPr>
          <p:nvPr/>
        </p:nvCxnSpPr>
        <p:spPr>
          <a:xfrm rot="5400000">
            <a:off x="3316474" y="2695481"/>
            <a:ext cx="345600" cy="402300"/>
          </a:xfrm>
          <a:prstGeom prst="bentConnector3">
            <a:avLst>
              <a:gd fmla="val 49986" name="adj1"/>
            </a:avLst>
          </a:prstGeom>
          <a:noFill/>
          <a:ln cap="flat" cmpd="sng" w="9525">
            <a:solidFill>
              <a:schemeClr val="lt1"/>
            </a:solidFill>
            <a:prstDash val="solid"/>
            <a:round/>
            <a:headEnd len="med" w="med" type="none"/>
            <a:tailEnd len="med" w="med" type="none"/>
          </a:ln>
        </p:spPr>
      </p:cxnSp>
      <p:cxnSp>
        <p:nvCxnSpPr>
          <p:cNvPr id="308" name="Google Shape;308;p38"/>
          <p:cNvCxnSpPr>
            <a:stCxn id="282" idx="2"/>
            <a:endCxn id="309" idx="0"/>
          </p:cNvCxnSpPr>
          <p:nvPr/>
        </p:nvCxnSpPr>
        <p:spPr>
          <a:xfrm flipH="1" rot="-5400000">
            <a:off x="5527965" y="2706701"/>
            <a:ext cx="346200" cy="383100"/>
          </a:xfrm>
          <a:prstGeom prst="bentConnector3">
            <a:avLst>
              <a:gd fmla="val 49991" name="adj1"/>
            </a:avLst>
          </a:prstGeom>
          <a:noFill/>
          <a:ln cap="flat" cmpd="sng" w="9525">
            <a:solidFill>
              <a:schemeClr val="lt1"/>
            </a:solidFill>
            <a:prstDash val="solid"/>
            <a:round/>
            <a:headEnd len="med" w="med" type="none"/>
            <a:tailEnd len="med" w="med" type="none"/>
          </a:ln>
        </p:spPr>
      </p:cxnSp>
      <p:sp>
        <p:nvSpPr>
          <p:cNvPr id="295" name="Google Shape;295;p38"/>
          <p:cNvSpPr/>
          <p:nvPr/>
        </p:nvSpPr>
        <p:spPr>
          <a:xfrm>
            <a:off x="146375" y="3071491"/>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270</a:t>
            </a:r>
            <a:endParaRPr>
              <a:solidFill>
                <a:srgbClr val="FFFFFF"/>
              </a:solidFill>
              <a:latin typeface="Barlow Semi Condensed"/>
              <a:ea typeface="Barlow Semi Condensed"/>
              <a:cs typeface="Barlow Semi Condensed"/>
              <a:sym typeface="Barlow Semi Condensed"/>
            </a:endParaRPr>
          </a:p>
        </p:txBody>
      </p:sp>
      <p:cxnSp>
        <p:nvCxnSpPr>
          <p:cNvPr id="310" name="Google Shape;310;p38"/>
          <p:cNvCxnSpPr>
            <a:stCxn id="277" idx="2"/>
            <a:endCxn id="311" idx="0"/>
          </p:cNvCxnSpPr>
          <p:nvPr/>
        </p:nvCxnSpPr>
        <p:spPr>
          <a:xfrm rot="5400000">
            <a:off x="6584147" y="2725764"/>
            <a:ext cx="350100" cy="348900"/>
          </a:xfrm>
          <a:prstGeom prst="bentConnector3">
            <a:avLst>
              <a:gd fmla="val 49996" name="adj1"/>
            </a:avLst>
          </a:prstGeom>
          <a:noFill/>
          <a:ln cap="flat" cmpd="sng" w="9525">
            <a:solidFill>
              <a:schemeClr val="lt1"/>
            </a:solidFill>
            <a:prstDash val="solid"/>
            <a:round/>
            <a:headEnd len="med" w="med" type="none"/>
            <a:tailEnd len="med" w="med" type="none"/>
          </a:ln>
        </p:spPr>
      </p:cxnSp>
      <p:cxnSp>
        <p:nvCxnSpPr>
          <p:cNvPr id="312" name="Google Shape;312;p38"/>
          <p:cNvCxnSpPr>
            <a:stCxn id="277" idx="2"/>
            <a:endCxn id="313" idx="0"/>
          </p:cNvCxnSpPr>
          <p:nvPr/>
        </p:nvCxnSpPr>
        <p:spPr>
          <a:xfrm flipH="1" rot="-5400000">
            <a:off x="6953897" y="2704914"/>
            <a:ext cx="344100" cy="384600"/>
          </a:xfrm>
          <a:prstGeom prst="bentConnector3">
            <a:avLst>
              <a:gd fmla="val 50010" name="adj1"/>
            </a:avLst>
          </a:prstGeom>
          <a:noFill/>
          <a:ln cap="flat" cmpd="sng" w="9525">
            <a:solidFill>
              <a:schemeClr val="lt1"/>
            </a:solidFill>
            <a:prstDash val="solid"/>
            <a:round/>
            <a:headEnd len="med" w="med" type="none"/>
            <a:tailEnd len="med" w="med" type="none"/>
          </a:ln>
        </p:spPr>
      </p:cxnSp>
      <p:cxnSp>
        <p:nvCxnSpPr>
          <p:cNvPr id="314" name="Google Shape;314;p38"/>
          <p:cNvCxnSpPr>
            <a:stCxn id="280" idx="2"/>
            <a:endCxn id="315" idx="0"/>
          </p:cNvCxnSpPr>
          <p:nvPr/>
        </p:nvCxnSpPr>
        <p:spPr>
          <a:xfrm rot="5400000">
            <a:off x="8006102" y="2710760"/>
            <a:ext cx="350100" cy="378900"/>
          </a:xfrm>
          <a:prstGeom prst="bentConnector3">
            <a:avLst>
              <a:gd fmla="val 49996" name="adj1"/>
            </a:avLst>
          </a:prstGeom>
          <a:noFill/>
          <a:ln cap="flat" cmpd="sng" w="9525">
            <a:solidFill>
              <a:schemeClr val="lt1"/>
            </a:solidFill>
            <a:prstDash val="solid"/>
            <a:round/>
            <a:headEnd len="med" w="med" type="none"/>
            <a:tailEnd len="med" w="med" type="none"/>
          </a:ln>
        </p:spPr>
      </p:cxnSp>
      <p:cxnSp>
        <p:nvCxnSpPr>
          <p:cNvPr id="316" name="Google Shape;316;p38"/>
          <p:cNvCxnSpPr>
            <a:stCxn id="280" idx="2"/>
            <a:endCxn id="317" idx="0"/>
          </p:cNvCxnSpPr>
          <p:nvPr/>
        </p:nvCxnSpPr>
        <p:spPr>
          <a:xfrm flipH="1" rot="-5400000">
            <a:off x="8399852" y="2695910"/>
            <a:ext cx="344100" cy="402600"/>
          </a:xfrm>
          <a:prstGeom prst="bentConnector3">
            <a:avLst>
              <a:gd fmla="val 50011" name="adj1"/>
            </a:avLst>
          </a:prstGeom>
          <a:noFill/>
          <a:ln cap="flat" cmpd="sng" w="9525">
            <a:solidFill>
              <a:schemeClr val="lt1"/>
            </a:solidFill>
            <a:prstDash val="solid"/>
            <a:round/>
            <a:headEnd len="med" w="med" type="none"/>
            <a:tailEnd len="med" w="med" type="none"/>
          </a:ln>
        </p:spPr>
      </p:cxnSp>
      <p:sp>
        <p:nvSpPr>
          <p:cNvPr id="318" name="Google Shape;318;p38"/>
          <p:cNvSpPr/>
          <p:nvPr/>
        </p:nvSpPr>
        <p:spPr>
          <a:xfrm>
            <a:off x="529175"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264</a:t>
            </a:r>
            <a:endParaRPr>
              <a:solidFill>
                <a:schemeClr val="lt1"/>
              </a:solidFill>
              <a:latin typeface="Barlow Semi Condensed"/>
              <a:ea typeface="Barlow Semi Condensed"/>
              <a:cs typeface="Barlow Semi Condensed"/>
              <a:sym typeface="Barlow Semi Condensed"/>
            </a:endParaRPr>
          </a:p>
        </p:txBody>
      </p:sp>
      <p:sp>
        <p:nvSpPr>
          <p:cNvPr id="297" name="Google Shape;297;p38"/>
          <p:cNvSpPr/>
          <p:nvPr/>
        </p:nvSpPr>
        <p:spPr>
          <a:xfrm>
            <a:off x="912570" y="3065593"/>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256</a:t>
            </a:r>
            <a:endParaRPr>
              <a:solidFill>
                <a:srgbClr val="FFFFFF"/>
              </a:solidFill>
              <a:latin typeface="Barlow Semi Condensed"/>
              <a:ea typeface="Barlow Semi Condensed"/>
              <a:cs typeface="Barlow Semi Condensed"/>
              <a:sym typeface="Barlow Semi Condensed"/>
            </a:endParaRPr>
          </a:p>
        </p:txBody>
      </p:sp>
      <p:cxnSp>
        <p:nvCxnSpPr>
          <p:cNvPr id="319" name="Google Shape;319;p38"/>
          <p:cNvCxnSpPr>
            <a:stCxn id="287" idx="2"/>
            <a:endCxn id="318" idx="0"/>
          </p:cNvCxnSpPr>
          <p:nvPr/>
        </p:nvCxnSpPr>
        <p:spPr>
          <a:xfrm flipH="1" rot="-5400000">
            <a:off x="435125" y="3116364"/>
            <a:ext cx="783000" cy="600"/>
          </a:xfrm>
          <a:prstGeom prst="bentConnector3">
            <a:avLst>
              <a:gd fmla="val 50005" name="adj1"/>
            </a:avLst>
          </a:prstGeom>
          <a:noFill/>
          <a:ln cap="flat" cmpd="sng" w="9525">
            <a:solidFill>
              <a:schemeClr val="lt1"/>
            </a:solidFill>
            <a:prstDash val="solid"/>
            <a:round/>
            <a:headEnd len="med" w="med" type="none"/>
            <a:tailEnd len="med" w="med" type="none"/>
          </a:ln>
        </p:spPr>
      </p:cxnSp>
      <p:sp>
        <p:nvSpPr>
          <p:cNvPr id="299" name="Google Shape;299;p38"/>
          <p:cNvSpPr/>
          <p:nvPr/>
        </p:nvSpPr>
        <p:spPr>
          <a:xfrm>
            <a:off x="1571816" y="3071366"/>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258</a:t>
            </a:r>
            <a:endParaRPr>
              <a:solidFill>
                <a:srgbClr val="FFFFFF"/>
              </a:solidFill>
              <a:latin typeface="Barlow Semi Condensed"/>
              <a:ea typeface="Barlow Semi Condensed"/>
              <a:cs typeface="Barlow Semi Condensed"/>
              <a:sym typeface="Barlow Semi Condensed"/>
            </a:endParaRPr>
          </a:p>
        </p:txBody>
      </p:sp>
      <p:sp>
        <p:nvSpPr>
          <p:cNvPr id="320" name="Google Shape;320;p38"/>
          <p:cNvSpPr/>
          <p:nvPr/>
        </p:nvSpPr>
        <p:spPr>
          <a:xfrm>
            <a:off x="1959516"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263</a:t>
            </a:r>
            <a:endParaRPr>
              <a:solidFill>
                <a:schemeClr val="lt1"/>
              </a:solidFill>
              <a:latin typeface="Barlow Semi Condensed"/>
              <a:ea typeface="Barlow Semi Condensed"/>
              <a:cs typeface="Barlow Semi Condensed"/>
              <a:sym typeface="Barlow Semi Condensed"/>
            </a:endParaRPr>
          </a:p>
        </p:txBody>
      </p:sp>
      <p:sp>
        <p:nvSpPr>
          <p:cNvPr id="301" name="Google Shape;301;p38"/>
          <p:cNvSpPr/>
          <p:nvPr/>
        </p:nvSpPr>
        <p:spPr>
          <a:xfrm>
            <a:off x="2338012" y="3065468"/>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243</a:t>
            </a:r>
            <a:endParaRPr>
              <a:solidFill>
                <a:srgbClr val="FFFFFF"/>
              </a:solidFill>
              <a:latin typeface="Barlow Semi Condensed"/>
              <a:ea typeface="Barlow Semi Condensed"/>
              <a:cs typeface="Barlow Semi Condensed"/>
              <a:sym typeface="Barlow Semi Condensed"/>
            </a:endParaRPr>
          </a:p>
        </p:txBody>
      </p:sp>
      <p:cxnSp>
        <p:nvCxnSpPr>
          <p:cNvPr id="321" name="Google Shape;321;p38"/>
          <p:cNvCxnSpPr>
            <a:stCxn id="288" idx="2"/>
            <a:endCxn id="320" idx="0"/>
          </p:cNvCxnSpPr>
          <p:nvPr/>
        </p:nvCxnSpPr>
        <p:spPr>
          <a:xfrm flipH="1" rot="-5400000">
            <a:off x="1861687" y="3112505"/>
            <a:ext cx="791100" cy="600"/>
          </a:xfrm>
          <a:prstGeom prst="bentConnector3">
            <a:avLst>
              <a:gd fmla="val 49993" name="adj1"/>
            </a:avLst>
          </a:prstGeom>
          <a:noFill/>
          <a:ln cap="flat" cmpd="sng" w="9525">
            <a:solidFill>
              <a:schemeClr val="lt1"/>
            </a:solidFill>
            <a:prstDash val="solid"/>
            <a:round/>
            <a:headEnd len="med" w="med" type="none"/>
            <a:tailEnd len="med" w="med" type="none"/>
          </a:ln>
        </p:spPr>
      </p:cxnSp>
      <p:sp>
        <p:nvSpPr>
          <p:cNvPr id="307" name="Google Shape;307;p38"/>
          <p:cNvSpPr/>
          <p:nvPr/>
        </p:nvSpPr>
        <p:spPr>
          <a:xfrm>
            <a:off x="2990923" y="3069336"/>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275</a:t>
            </a:r>
            <a:endParaRPr>
              <a:solidFill>
                <a:srgbClr val="FFFFFF"/>
              </a:solidFill>
              <a:latin typeface="Barlow Semi Condensed"/>
              <a:ea typeface="Barlow Semi Condensed"/>
              <a:cs typeface="Barlow Semi Condensed"/>
              <a:sym typeface="Barlow Semi Condensed"/>
            </a:endParaRPr>
          </a:p>
        </p:txBody>
      </p:sp>
      <p:sp>
        <p:nvSpPr>
          <p:cNvPr id="322" name="Google Shape;322;p38"/>
          <p:cNvSpPr/>
          <p:nvPr/>
        </p:nvSpPr>
        <p:spPr>
          <a:xfrm>
            <a:off x="3392622"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229</a:t>
            </a:r>
            <a:endParaRPr>
              <a:solidFill>
                <a:schemeClr val="lt1"/>
              </a:solidFill>
              <a:latin typeface="Barlow Semi Condensed"/>
              <a:ea typeface="Barlow Semi Condensed"/>
              <a:cs typeface="Barlow Semi Condensed"/>
              <a:sym typeface="Barlow Semi Condensed"/>
            </a:endParaRPr>
          </a:p>
        </p:txBody>
      </p:sp>
      <p:sp>
        <p:nvSpPr>
          <p:cNvPr id="303" name="Google Shape;303;p38"/>
          <p:cNvSpPr/>
          <p:nvPr/>
        </p:nvSpPr>
        <p:spPr>
          <a:xfrm>
            <a:off x="3757119" y="3069336"/>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264</a:t>
            </a:r>
            <a:endParaRPr>
              <a:solidFill>
                <a:srgbClr val="FFFFFF"/>
              </a:solidFill>
              <a:latin typeface="Barlow Semi Condensed"/>
              <a:ea typeface="Barlow Semi Condensed"/>
              <a:cs typeface="Barlow Semi Condensed"/>
              <a:sym typeface="Barlow Semi Condensed"/>
            </a:endParaRPr>
          </a:p>
        </p:txBody>
      </p:sp>
      <p:cxnSp>
        <p:nvCxnSpPr>
          <p:cNvPr id="323" name="Google Shape;323;p38"/>
          <p:cNvCxnSpPr>
            <a:stCxn id="285" idx="2"/>
            <a:endCxn id="322" idx="0"/>
          </p:cNvCxnSpPr>
          <p:nvPr/>
        </p:nvCxnSpPr>
        <p:spPr>
          <a:xfrm rot="5400000">
            <a:off x="3297874" y="3115781"/>
            <a:ext cx="784500" cy="600"/>
          </a:xfrm>
          <a:prstGeom prst="bentConnector3">
            <a:avLst>
              <a:gd fmla="val 49995" name="adj1"/>
            </a:avLst>
          </a:prstGeom>
          <a:noFill/>
          <a:ln cap="flat" cmpd="sng" w="9525">
            <a:solidFill>
              <a:schemeClr val="lt1"/>
            </a:solidFill>
            <a:prstDash val="solid"/>
            <a:round/>
            <a:headEnd len="med" w="med" type="none"/>
            <a:tailEnd len="med" w="med" type="none"/>
          </a:ln>
        </p:spPr>
      </p:cxnSp>
      <p:sp>
        <p:nvSpPr>
          <p:cNvPr id="305" name="Google Shape;305;p38"/>
          <p:cNvSpPr/>
          <p:nvPr/>
        </p:nvSpPr>
        <p:spPr>
          <a:xfrm>
            <a:off x="4816137" y="3077184"/>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76</a:t>
            </a:r>
            <a:endParaRPr>
              <a:solidFill>
                <a:srgbClr val="FFFFFF"/>
              </a:solidFill>
              <a:latin typeface="Barlow Semi Condensed"/>
              <a:ea typeface="Barlow Semi Condensed"/>
              <a:cs typeface="Barlow Semi Condensed"/>
              <a:sym typeface="Barlow Semi Condensed"/>
            </a:endParaRPr>
          </a:p>
        </p:txBody>
      </p:sp>
      <p:sp>
        <p:nvSpPr>
          <p:cNvPr id="324" name="Google Shape;324;p38"/>
          <p:cNvSpPr/>
          <p:nvPr/>
        </p:nvSpPr>
        <p:spPr>
          <a:xfrm>
            <a:off x="5213918"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73</a:t>
            </a:r>
            <a:endParaRPr>
              <a:solidFill>
                <a:schemeClr val="lt1"/>
              </a:solidFill>
              <a:latin typeface="Barlow Semi Condensed"/>
              <a:ea typeface="Barlow Semi Condensed"/>
              <a:cs typeface="Barlow Semi Condensed"/>
              <a:sym typeface="Barlow Semi Condensed"/>
            </a:endParaRPr>
          </a:p>
        </p:txBody>
      </p:sp>
      <p:sp>
        <p:nvSpPr>
          <p:cNvPr id="309" name="Google Shape;309;p38"/>
          <p:cNvSpPr/>
          <p:nvPr/>
        </p:nvSpPr>
        <p:spPr>
          <a:xfrm>
            <a:off x="5596219" y="3071286"/>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72</a:t>
            </a:r>
            <a:endParaRPr>
              <a:solidFill>
                <a:srgbClr val="FFFFFF"/>
              </a:solidFill>
              <a:latin typeface="Barlow Semi Condensed"/>
              <a:ea typeface="Barlow Semi Condensed"/>
              <a:cs typeface="Barlow Semi Condensed"/>
              <a:sym typeface="Barlow Semi Condensed"/>
            </a:endParaRPr>
          </a:p>
        </p:txBody>
      </p:sp>
      <p:cxnSp>
        <p:nvCxnSpPr>
          <p:cNvPr id="325" name="Google Shape;325;p38"/>
          <p:cNvCxnSpPr>
            <a:stCxn id="282" idx="2"/>
            <a:endCxn id="324" idx="0"/>
          </p:cNvCxnSpPr>
          <p:nvPr/>
        </p:nvCxnSpPr>
        <p:spPr>
          <a:xfrm flipH="1" rot="-5400000">
            <a:off x="5118765" y="3115901"/>
            <a:ext cx="783000" cy="1500"/>
          </a:xfrm>
          <a:prstGeom prst="bentConnector3">
            <a:avLst>
              <a:gd fmla="val 50006" name="adj1"/>
            </a:avLst>
          </a:prstGeom>
          <a:noFill/>
          <a:ln cap="flat" cmpd="sng" w="9525">
            <a:solidFill>
              <a:schemeClr val="lt1"/>
            </a:solidFill>
            <a:prstDash val="solid"/>
            <a:round/>
            <a:headEnd len="med" w="med" type="none"/>
            <a:tailEnd len="med" w="med" type="none"/>
          </a:ln>
        </p:spPr>
      </p:cxnSp>
      <p:sp>
        <p:nvSpPr>
          <p:cNvPr id="311" name="Google Shape;311;p38"/>
          <p:cNvSpPr/>
          <p:nvPr/>
        </p:nvSpPr>
        <p:spPr>
          <a:xfrm>
            <a:off x="6287464" y="3075234"/>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68</a:t>
            </a:r>
            <a:endParaRPr>
              <a:solidFill>
                <a:srgbClr val="FFFFFF"/>
              </a:solidFill>
              <a:latin typeface="Barlow Semi Condensed"/>
              <a:ea typeface="Barlow Semi Condensed"/>
              <a:cs typeface="Barlow Semi Condensed"/>
              <a:sym typeface="Barlow Semi Condensed"/>
            </a:endParaRPr>
          </a:p>
        </p:txBody>
      </p:sp>
      <p:sp>
        <p:nvSpPr>
          <p:cNvPr id="326" name="Google Shape;326;p38"/>
          <p:cNvSpPr/>
          <p:nvPr/>
        </p:nvSpPr>
        <p:spPr>
          <a:xfrm>
            <a:off x="6636213"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71</a:t>
            </a:r>
            <a:endParaRPr>
              <a:solidFill>
                <a:schemeClr val="lt1"/>
              </a:solidFill>
              <a:latin typeface="Barlow Semi Condensed"/>
              <a:ea typeface="Barlow Semi Condensed"/>
              <a:cs typeface="Barlow Semi Condensed"/>
              <a:sym typeface="Barlow Semi Condensed"/>
            </a:endParaRPr>
          </a:p>
        </p:txBody>
      </p:sp>
      <p:sp>
        <p:nvSpPr>
          <p:cNvPr id="313" name="Google Shape;313;p38"/>
          <p:cNvSpPr/>
          <p:nvPr/>
        </p:nvSpPr>
        <p:spPr>
          <a:xfrm>
            <a:off x="7021969" y="3069336"/>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82</a:t>
            </a:r>
            <a:endParaRPr>
              <a:solidFill>
                <a:srgbClr val="FFFFFF"/>
              </a:solidFill>
              <a:latin typeface="Barlow Semi Condensed"/>
              <a:ea typeface="Barlow Semi Condensed"/>
              <a:cs typeface="Barlow Semi Condensed"/>
              <a:sym typeface="Barlow Semi Condensed"/>
            </a:endParaRPr>
          </a:p>
        </p:txBody>
      </p:sp>
      <p:cxnSp>
        <p:nvCxnSpPr>
          <p:cNvPr id="327" name="Google Shape;327;p38"/>
          <p:cNvCxnSpPr>
            <a:stCxn id="277" idx="2"/>
            <a:endCxn id="326" idx="0"/>
          </p:cNvCxnSpPr>
          <p:nvPr/>
        </p:nvCxnSpPr>
        <p:spPr>
          <a:xfrm flipH="1" rot="-5400000">
            <a:off x="6542447" y="3116364"/>
            <a:ext cx="783000" cy="600"/>
          </a:xfrm>
          <a:prstGeom prst="bentConnector3">
            <a:avLst>
              <a:gd fmla="val 50005" name="adj1"/>
            </a:avLst>
          </a:prstGeom>
          <a:noFill/>
          <a:ln cap="flat" cmpd="sng" w="9525">
            <a:solidFill>
              <a:schemeClr val="lt1"/>
            </a:solidFill>
            <a:prstDash val="solid"/>
            <a:round/>
            <a:headEnd len="med" w="med" type="none"/>
            <a:tailEnd len="med" w="med" type="none"/>
          </a:ln>
        </p:spPr>
      </p:cxnSp>
      <p:sp>
        <p:nvSpPr>
          <p:cNvPr id="315" name="Google Shape;315;p38"/>
          <p:cNvSpPr/>
          <p:nvPr/>
        </p:nvSpPr>
        <p:spPr>
          <a:xfrm>
            <a:off x="7694598" y="3075234"/>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Barlow Semi Condensed"/>
                <a:ea typeface="Barlow Semi Condensed"/>
                <a:cs typeface="Barlow Semi Condensed"/>
                <a:sym typeface="Barlow Semi Condensed"/>
              </a:rPr>
              <a:t>67</a:t>
            </a:r>
            <a:endParaRPr>
              <a:solidFill>
                <a:srgbClr val="FFFFFF"/>
              </a:solidFill>
              <a:latin typeface="Barlow Semi Condensed"/>
              <a:ea typeface="Barlow Semi Condensed"/>
              <a:cs typeface="Barlow Semi Condensed"/>
              <a:sym typeface="Barlow Semi Condensed"/>
            </a:endParaRPr>
          </a:p>
        </p:txBody>
      </p:sp>
      <p:sp>
        <p:nvSpPr>
          <p:cNvPr id="328" name="Google Shape;328;p38"/>
          <p:cNvSpPr/>
          <p:nvPr/>
        </p:nvSpPr>
        <p:spPr>
          <a:xfrm>
            <a:off x="8073128" y="3508248"/>
            <a:ext cx="5943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Barlow Semi Condensed"/>
                <a:ea typeface="Barlow Semi Condensed"/>
                <a:cs typeface="Barlow Semi Condensed"/>
                <a:sym typeface="Barlow Semi Condensed"/>
              </a:rPr>
              <a:t>70</a:t>
            </a:r>
            <a:endParaRPr>
              <a:solidFill>
                <a:schemeClr val="lt1"/>
              </a:solidFill>
              <a:latin typeface="Barlow Semi Condensed"/>
              <a:ea typeface="Barlow Semi Condensed"/>
              <a:cs typeface="Barlow Semi Condensed"/>
              <a:sym typeface="Barlow Semi Condensed"/>
            </a:endParaRPr>
          </a:p>
        </p:txBody>
      </p:sp>
      <p:sp>
        <p:nvSpPr>
          <p:cNvPr id="317" name="Google Shape;317;p38"/>
          <p:cNvSpPr/>
          <p:nvPr/>
        </p:nvSpPr>
        <p:spPr>
          <a:xfrm>
            <a:off x="8476669" y="3069336"/>
            <a:ext cx="592800" cy="442500"/>
          </a:xfrm>
          <a:prstGeom prst="roundRect">
            <a:avLst>
              <a:gd fmla="val 50000" name="adj"/>
            </a:avLst>
          </a:prstGeom>
          <a:solidFill>
            <a:srgbClr val="EE51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Barlow Semi Condensed"/>
                <a:ea typeface="Barlow Semi Condensed"/>
                <a:cs typeface="Barlow Semi Condensed"/>
                <a:sym typeface="Barlow Semi Condensed"/>
              </a:rPr>
              <a:t>77</a:t>
            </a:r>
            <a:endParaRPr>
              <a:solidFill>
                <a:srgbClr val="FFFFFF"/>
              </a:solidFill>
              <a:latin typeface="Barlow Semi Condensed"/>
              <a:ea typeface="Barlow Semi Condensed"/>
              <a:cs typeface="Barlow Semi Condensed"/>
              <a:sym typeface="Barlow Semi Condensed"/>
            </a:endParaRPr>
          </a:p>
        </p:txBody>
      </p:sp>
      <p:sp>
        <p:nvSpPr>
          <p:cNvPr id="329" name="Google Shape;329;p38"/>
          <p:cNvSpPr txBox="1"/>
          <p:nvPr/>
        </p:nvSpPr>
        <p:spPr>
          <a:xfrm>
            <a:off x="831525" y="1996448"/>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DDoS</a:t>
            </a:r>
            <a:endParaRPr>
              <a:latin typeface="Barlow Semi Condensed"/>
              <a:ea typeface="Barlow Semi Condensed"/>
              <a:cs typeface="Barlow Semi Condensed"/>
              <a:sym typeface="Barlow Semi Condensed"/>
            </a:endParaRPr>
          </a:p>
        </p:txBody>
      </p:sp>
      <p:sp>
        <p:nvSpPr>
          <p:cNvPr id="330" name="Google Shape;330;p38"/>
          <p:cNvSpPr txBox="1"/>
          <p:nvPr/>
        </p:nvSpPr>
        <p:spPr>
          <a:xfrm>
            <a:off x="2201675" y="2142933"/>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Intrusion</a:t>
            </a:r>
            <a:endParaRPr>
              <a:latin typeface="Barlow Semi Condensed"/>
              <a:ea typeface="Barlow Semi Condensed"/>
              <a:cs typeface="Barlow Semi Condensed"/>
              <a:sym typeface="Barlow Semi Condensed"/>
            </a:endParaRPr>
          </a:p>
        </p:txBody>
      </p:sp>
      <p:sp>
        <p:nvSpPr>
          <p:cNvPr id="331" name="Google Shape;331;p38"/>
          <p:cNvSpPr txBox="1"/>
          <p:nvPr/>
        </p:nvSpPr>
        <p:spPr>
          <a:xfrm>
            <a:off x="3088663" y="1996448"/>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Malware</a:t>
            </a:r>
            <a:endParaRPr>
              <a:latin typeface="Barlow Semi Condensed"/>
              <a:ea typeface="Barlow Semi Condensed"/>
              <a:cs typeface="Barlow Semi Condensed"/>
              <a:sym typeface="Barlow Semi Condensed"/>
            </a:endParaRPr>
          </a:p>
        </p:txBody>
      </p:sp>
      <p:sp>
        <p:nvSpPr>
          <p:cNvPr id="332" name="Google Shape;332;p38"/>
          <p:cNvSpPr txBox="1"/>
          <p:nvPr/>
        </p:nvSpPr>
        <p:spPr>
          <a:xfrm>
            <a:off x="5509525" y="1989280"/>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DDoS</a:t>
            </a:r>
            <a:endParaRPr>
              <a:latin typeface="Barlow Semi Condensed"/>
              <a:ea typeface="Barlow Semi Condensed"/>
              <a:cs typeface="Barlow Semi Condensed"/>
              <a:sym typeface="Barlow Semi Condensed"/>
            </a:endParaRPr>
          </a:p>
        </p:txBody>
      </p:sp>
      <p:sp>
        <p:nvSpPr>
          <p:cNvPr id="333" name="Google Shape;333;p38"/>
          <p:cNvSpPr txBox="1"/>
          <p:nvPr/>
        </p:nvSpPr>
        <p:spPr>
          <a:xfrm>
            <a:off x="6879675" y="2135765"/>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Intrusion</a:t>
            </a:r>
            <a:endParaRPr>
              <a:latin typeface="Barlow Semi Condensed"/>
              <a:ea typeface="Barlow Semi Condensed"/>
              <a:cs typeface="Barlow Semi Condensed"/>
              <a:sym typeface="Barlow Semi Condensed"/>
            </a:endParaRPr>
          </a:p>
        </p:txBody>
      </p:sp>
      <p:sp>
        <p:nvSpPr>
          <p:cNvPr id="334" name="Google Shape;334;p38"/>
          <p:cNvSpPr txBox="1"/>
          <p:nvPr/>
        </p:nvSpPr>
        <p:spPr>
          <a:xfrm>
            <a:off x="7766663" y="1989280"/>
            <a:ext cx="667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Malware</a:t>
            </a:r>
            <a:endParaRPr>
              <a:latin typeface="Barlow Semi Condensed"/>
              <a:ea typeface="Barlow Semi Condensed"/>
              <a:cs typeface="Barlow Semi Condensed"/>
              <a:sym typeface="Barlow Semi Condensed"/>
            </a:endParaRPr>
          </a:p>
        </p:txBody>
      </p:sp>
      <p:sp>
        <p:nvSpPr>
          <p:cNvPr id="335" name="Google Shape;335;p38"/>
          <p:cNvSpPr txBox="1"/>
          <p:nvPr/>
        </p:nvSpPr>
        <p:spPr>
          <a:xfrm>
            <a:off x="344175" y="2656793"/>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36" name="Google Shape;336;p38"/>
          <p:cNvSpPr txBox="1"/>
          <p:nvPr/>
        </p:nvSpPr>
        <p:spPr>
          <a:xfrm>
            <a:off x="924275" y="2647155"/>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
        <p:nvSpPr>
          <p:cNvPr id="337" name="Google Shape;337;p38"/>
          <p:cNvSpPr txBox="1"/>
          <p:nvPr/>
        </p:nvSpPr>
        <p:spPr>
          <a:xfrm>
            <a:off x="605538" y="2879105"/>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38" name="Google Shape;338;p38"/>
          <p:cNvSpPr txBox="1"/>
          <p:nvPr/>
        </p:nvSpPr>
        <p:spPr>
          <a:xfrm>
            <a:off x="1773225" y="2660498"/>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39" name="Google Shape;339;p38"/>
          <p:cNvSpPr txBox="1"/>
          <p:nvPr/>
        </p:nvSpPr>
        <p:spPr>
          <a:xfrm>
            <a:off x="2341813" y="2655980"/>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
        <p:nvSpPr>
          <p:cNvPr id="340" name="Google Shape;340;p38"/>
          <p:cNvSpPr txBox="1"/>
          <p:nvPr/>
        </p:nvSpPr>
        <p:spPr>
          <a:xfrm>
            <a:off x="2030795" y="2887930"/>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41" name="Google Shape;341;p38"/>
          <p:cNvSpPr txBox="1"/>
          <p:nvPr/>
        </p:nvSpPr>
        <p:spPr>
          <a:xfrm>
            <a:off x="3202263" y="2651443"/>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42" name="Google Shape;342;p38"/>
          <p:cNvSpPr txBox="1"/>
          <p:nvPr/>
        </p:nvSpPr>
        <p:spPr>
          <a:xfrm>
            <a:off x="3782363" y="2641805"/>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
        <p:nvSpPr>
          <p:cNvPr id="343" name="Google Shape;343;p38"/>
          <p:cNvSpPr txBox="1"/>
          <p:nvPr/>
        </p:nvSpPr>
        <p:spPr>
          <a:xfrm>
            <a:off x="3463625" y="2873750"/>
            <a:ext cx="539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44" name="Google Shape;344;p38"/>
          <p:cNvSpPr txBox="1"/>
          <p:nvPr/>
        </p:nvSpPr>
        <p:spPr>
          <a:xfrm>
            <a:off x="5015813" y="2663143"/>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45" name="Google Shape;345;p38"/>
          <p:cNvSpPr txBox="1"/>
          <p:nvPr/>
        </p:nvSpPr>
        <p:spPr>
          <a:xfrm>
            <a:off x="5595913" y="2653505"/>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
        <p:nvSpPr>
          <p:cNvPr id="346" name="Google Shape;346;p38"/>
          <p:cNvSpPr txBox="1"/>
          <p:nvPr/>
        </p:nvSpPr>
        <p:spPr>
          <a:xfrm>
            <a:off x="5283400" y="2885455"/>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47" name="Google Shape;347;p38"/>
          <p:cNvSpPr txBox="1"/>
          <p:nvPr/>
        </p:nvSpPr>
        <p:spPr>
          <a:xfrm>
            <a:off x="6455263" y="2653743"/>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48" name="Google Shape;348;p38"/>
          <p:cNvSpPr txBox="1"/>
          <p:nvPr/>
        </p:nvSpPr>
        <p:spPr>
          <a:xfrm>
            <a:off x="7035363" y="2644105"/>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
        <p:nvSpPr>
          <p:cNvPr id="349" name="Google Shape;349;p38"/>
          <p:cNvSpPr txBox="1"/>
          <p:nvPr/>
        </p:nvSpPr>
        <p:spPr>
          <a:xfrm>
            <a:off x="6710400" y="2876055"/>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50" name="Google Shape;350;p38"/>
          <p:cNvSpPr txBox="1"/>
          <p:nvPr/>
        </p:nvSpPr>
        <p:spPr>
          <a:xfrm>
            <a:off x="8141912" y="2877518"/>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B</a:t>
            </a:r>
            <a:endParaRPr>
              <a:latin typeface="Barlow Semi Condensed"/>
              <a:ea typeface="Barlow Semi Condensed"/>
              <a:cs typeface="Barlow Semi Condensed"/>
              <a:sym typeface="Barlow Semi Condensed"/>
            </a:endParaRPr>
          </a:p>
        </p:txBody>
      </p:sp>
      <p:sp>
        <p:nvSpPr>
          <p:cNvPr id="351" name="Google Shape;351;p38"/>
          <p:cNvSpPr txBox="1"/>
          <p:nvPr/>
        </p:nvSpPr>
        <p:spPr>
          <a:xfrm>
            <a:off x="374975" y="3798475"/>
            <a:ext cx="8923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 = Network Segment for Public sector and Defense		</a:t>
            </a:r>
            <a:r>
              <a:rPr lang="en-US" sz="900">
                <a:solidFill>
                  <a:schemeClr val="lt1"/>
                </a:solidFill>
                <a:latin typeface="Barlow Semi Condensed"/>
                <a:ea typeface="Barlow Semi Condensed"/>
                <a:cs typeface="Barlow Semi Condensed"/>
                <a:sym typeface="Barlow Semi Condensed"/>
              </a:rPr>
              <a:t>NS B = Network Segment for Commercial Enterprise		NS C = Network Segment for Commercial Individual</a:t>
            </a:r>
            <a:endParaRPr>
              <a:latin typeface="Barlow Semi Condensed"/>
              <a:ea typeface="Barlow Semi Condensed"/>
              <a:cs typeface="Barlow Semi Condensed"/>
              <a:sym typeface="Barlow Semi Condensed"/>
            </a:endParaRPr>
          </a:p>
        </p:txBody>
      </p:sp>
      <p:cxnSp>
        <p:nvCxnSpPr>
          <p:cNvPr id="352" name="Google Shape;352;p38"/>
          <p:cNvCxnSpPr>
            <a:stCxn id="280" idx="2"/>
            <a:endCxn id="328" idx="0"/>
          </p:cNvCxnSpPr>
          <p:nvPr/>
        </p:nvCxnSpPr>
        <p:spPr>
          <a:xfrm flipH="1" rot="-5400000">
            <a:off x="7979402" y="3116360"/>
            <a:ext cx="783000" cy="600"/>
          </a:xfrm>
          <a:prstGeom prst="bentConnector3">
            <a:avLst>
              <a:gd fmla="val 50006" name="adj1"/>
            </a:avLst>
          </a:prstGeom>
          <a:noFill/>
          <a:ln cap="flat" cmpd="sng" w="9525">
            <a:solidFill>
              <a:schemeClr val="lt1"/>
            </a:solidFill>
            <a:prstDash val="solid"/>
            <a:round/>
            <a:headEnd len="med" w="med" type="none"/>
            <a:tailEnd len="med" w="med" type="none"/>
          </a:ln>
        </p:spPr>
      </p:cxnSp>
      <p:sp>
        <p:nvSpPr>
          <p:cNvPr id="353" name="Google Shape;353;p38"/>
          <p:cNvSpPr txBox="1"/>
          <p:nvPr/>
        </p:nvSpPr>
        <p:spPr>
          <a:xfrm>
            <a:off x="7886775" y="2655205"/>
            <a:ext cx="59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A</a:t>
            </a:r>
            <a:endParaRPr>
              <a:latin typeface="Barlow Semi Condensed"/>
              <a:ea typeface="Barlow Semi Condensed"/>
              <a:cs typeface="Barlow Semi Condensed"/>
              <a:sym typeface="Barlow Semi Condensed"/>
            </a:endParaRPr>
          </a:p>
        </p:txBody>
      </p:sp>
      <p:sp>
        <p:nvSpPr>
          <p:cNvPr id="354" name="Google Shape;354;p38"/>
          <p:cNvSpPr txBox="1"/>
          <p:nvPr/>
        </p:nvSpPr>
        <p:spPr>
          <a:xfrm>
            <a:off x="8466875" y="2645568"/>
            <a:ext cx="59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Barlow Semi Condensed"/>
                <a:ea typeface="Barlow Semi Condensed"/>
                <a:cs typeface="Barlow Semi Condensed"/>
                <a:sym typeface="Barlow Semi Condensed"/>
              </a:rPr>
              <a:t>NS C</a:t>
            </a:r>
            <a:endParaRPr>
              <a:latin typeface="Barlow Semi Condensed"/>
              <a:ea typeface="Barlow Semi Condensed"/>
              <a:cs typeface="Barlow Semi Condensed"/>
              <a:sym typeface="Barlow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ph idx="2" type="body"/>
          </p:nvPr>
        </p:nvSpPr>
        <p:spPr>
          <a:xfrm>
            <a:off x="219450" y="1291800"/>
            <a:ext cx="4659900" cy="2569500"/>
          </a:xfrm>
          <a:prstGeom prst="rect">
            <a:avLst/>
          </a:prstGeom>
        </p:spPr>
        <p:txBody>
          <a:bodyPr anchorCtr="0" anchor="t" bIns="0" lIns="0" spcFirstLastPara="1" rIns="0" wrap="square" tIns="0">
            <a:noAutofit/>
          </a:bodyPr>
          <a:lstStyle/>
          <a:p>
            <a:pPr indent="-304800" lvl="0" marL="457200" rtl="0" algn="just">
              <a:spcBef>
                <a:spcPts val="0"/>
              </a:spcBef>
              <a:spcAft>
                <a:spcPts val="0"/>
              </a:spcAft>
              <a:buSzPts val="1200"/>
              <a:buChar char="●"/>
            </a:pPr>
            <a:r>
              <a:rPr lang="en-US"/>
              <a:t>Using RandomForestClassifier, team </a:t>
            </a:r>
            <a:r>
              <a:rPr b="1" lang="en-US">
                <a:solidFill>
                  <a:srgbClr val="FF0000"/>
                </a:solidFill>
              </a:rPr>
              <a:t>HERO </a:t>
            </a:r>
            <a:r>
              <a:rPr lang="en-US"/>
              <a:t>is training the dataset containing anomaly score (measure of anomalous behavior) and predicting the protocol which was used with an accuracy of 37.56%</a:t>
            </a:r>
            <a:endParaRPr/>
          </a:p>
          <a:p>
            <a:pPr indent="-304800" lvl="0" marL="457200" rtl="0" algn="just">
              <a:spcBef>
                <a:spcPts val="0"/>
              </a:spcBef>
              <a:spcAft>
                <a:spcPts val="0"/>
              </a:spcAft>
              <a:buSzPts val="1200"/>
              <a:buChar char="●"/>
            </a:pPr>
            <a:r>
              <a:rPr lang="en-US"/>
              <a:t>Using this prediction and the insight in </a:t>
            </a:r>
            <a:r>
              <a:rPr b="1" lang="en-US"/>
              <a:t>Finding 1</a:t>
            </a:r>
            <a:r>
              <a:rPr lang="en-US"/>
              <a:t>, a correlation can be derived:</a:t>
            </a:r>
            <a:endParaRPr/>
          </a:p>
          <a:p>
            <a:pPr indent="-304800" lvl="1" marL="914400" rtl="0" algn="just">
              <a:spcBef>
                <a:spcPts val="0"/>
              </a:spcBef>
              <a:spcAft>
                <a:spcPts val="0"/>
              </a:spcAft>
              <a:buSzPts val="1200"/>
              <a:buChar char="○"/>
            </a:pPr>
            <a:r>
              <a:rPr lang="en-US"/>
              <a:t>ICMP protocol was most prevalent in the anomalous traffic which were captured during the DDoS attacks</a:t>
            </a:r>
            <a:endParaRPr/>
          </a:p>
        </p:txBody>
      </p:sp>
      <p:sp>
        <p:nvSpPr>
          <p:cNvPr id="360" name="Google Shape;360;p39"/>
          <p:cNvSpPr txBox="1"/>
          <p:nvPr>
            <p:ph type="title"/>
          </p:nvPr>
        </p:nvSpPr>
        <p:spPr>
          <a:xfrm>
            <a:off x="219456" y="219456"/>
            <a:ext cx="83469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Finding 2: Non-trivial finding</a:t>
            </a:r>
            <a:endParaRPr sz="4000"/>
          </a:p>
        </p:txBody>
      </p:sp>
      <p:sp>
        <p:nvSpPr>
          <p:cNvPr id="361" name="Google Shape;361;p39"/>
          <p:cNvSpPr txBox="1"/>
          <p:nvPr>
            <p:ph idx="1" type="subTitle"/>
          </p:nvPr>
        </p:nvSpPr>
        <p:spPr>
          <a:xfrm>
            <a:off x="219450" y="786375"/>
            <a:ext cx="8776200" cy="4002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1300">
                <a:solidFill>
                  <a:srgbClr val="212529"/>
                </a:solidFill>
              </a:rPr>
              <a:t>As a SecOps manager/leader, </a:t>
            </a:r>
            <a:r>
              <a:rPr b="1" lang="en-US" sz="1300">
                <a:solidFill>
                  <a:srgbClr val="212529"/>
                </a:solidFill>
              </a:rPr>
              <a:t>can we predict the type of protocol being used in the traffic with anomalous behavior and correlate that with the most prevalent attack? </a:t>
            </a:r>
            <a:endParaRPr b="1" u="sng"/>
          </a:p>
        </p:txBody>
      </p:sp>
      <p:pic>
        <p:nvPicPr>
          <p:cNvPr id="362" name="Google Shape;362;p39" title="Screenshot 2025-03-10 at 10.56.47 PM.png"/>
          <p:cNvPicPr preferRelativeResize="0"/>
          <p:nvPr/>
        </p:nvPicPr>
        <p:blipFill>
          <a:blip r:embed="rId3">
            <a:alphaModFix/>
          </a:blip>
          <a:stretch>
            <a:fillRect/>
          </a:stretch>
        </p:blipFill>
        <p:spPr>
          <a:xfrm>
            <a:off x="1303625" y="3010248"/>
            <a:ext cx="2407744" cy="1108200"/>
          </a:xfrm>
          <a:prstGeom prst="rect">
            <a:avLst/>
          </a:prstGeom>
          <a:noFill/>
          <a:ln>
            <a:noFill/>
          </a:ln>
        </p:spPr>
      </p:pic>
      <p:pic>
        <p:nvPicPr>
          <p:cNvPr id="363" name="Google Shape;363;p39"/>
          <p:cNvPicPr preferRelativeResize="0"/>
          <p:nvPr/>
        </p:nvPicPr>
        <p:blipFill>
          <a:blip r:embed="rId4">
            <a:alphaModFix/>
          </a:blip>
          <a:stretch>
            <a:fillRect/>
          </a:stretch>
        </p:blipFill>
        <p:spPr>
          <a:xfrm>
            <a:off x="4984775" y="1103821"/>
            <a:ext cx="3959849" cy="3230403"/>
          </a:xfrm>
          <a:prstGeom prst="rect">
            <a:avLst/>
          </a:prstGeom>
          <a:noFill/>
          <a:ln>
            <a:noFill/>
          </a:ln>
        </p:spPr>
      </p:pic>
      <p:sp>
        <p:nvSpPr>
          <p:cNvPr id="364" name="Google Shape;364;p39"/>
          <p:cNvSpPr txBox="1"/>
          <p:nvPr/>
        </p:nvSpPr>
        <p:spPr>
          <a:xfrm>
            <a:off x="69650" y="4035300"/>
            <a:ext cx="61080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200">
                <a:solidFill>
                  <a:srgbClr val="212529"/>
                </a:solidFill>
                <a:latin typeface="Barlow Semi Condensed"/>
                <a:ea typeface="Barlow Semi Condensed"/>
                <a:cs typeface="Barlow Semi Condensed"/>
                <a:sym typeface="Barlow Semi Condensed"/>
              </a:rPr>
              <a:t>Managerial Insight:</a:t>
            </a:r>
            <a:r>
              <a:rPr lang="en-US" sz="1200">
                <a:solidFill>
                  <a:srgbClr val="212529"/>
                </a:solidFill>
                <a:latin typeface="Barlow Semi Condensed"/>
                <a:ea typeface="Barlow Semi Condensed"/>
                <a:cs typeface="Barlow Semi Condensed"/>
                <a:sym typeface="Barlow Semi Condensed"/>
              </a:rPr>
              <a:t> From the outcomes of findings 1 and 2, we are arrive at an understanding that a large number of DDoS attacks were made using ICMP protocol. The learning for SecOps team is to tighten up the security rules to rate traffic (especially with ICMP protocol) to the Acme’s datacenter and also monitor suspicious traffic patterns (for </a:t>
            </a:r>
            <a:r>
              <a:rPr lang="en-US" sz="1200">
                <a:solidFill>
                  <a:srgbClr val="212529"/>
                </a:solidFill>
                <a:latin typeface="Barlow Semi Condensed"/>
                <a:ea typeface="Barlow Semi Condensed"/>
                <a:cs typeface="Barlow Semi Condensed"/>
                <a:sym typeface="Barlow Semi Condensed"/>
              </a:rPr>
              <a:t>example</a:t>
            </a:r>
            <a:r>
              <a:rPr lang="en-US" sz="1200">
                <a:solidFill>
                  <a:srgbClr val="212529"/>
                </a:solidFill>
                <a:latin typeface="Barlow Semi Condensed"/>
                <a:ea typeface="Barlow Semi Condensed"/>
                <a:cs typeface="Barlow Semi Condensed"/>
                <a:sym typeface="Barlow Semi Condensed"/>
              </a:rPr>
              <a:t>: large </a:t>
            </a:r>
            <a:r>
              <a:rPr lang="en-US" sz="1200">
                <a:solidFill>
                  <a:srgbClr val="212529"/>
                </a:solidFill>
                <a:latin typeface="Barlow Semi Condensed"/>
                <a:ea typeface="Barlow Semi Condensed"/>
                <a:cs typeface="Barlow Semi Condensed"/>
                <a:sym typeface="Barlow Semi Condensed"/>
              </a:rPr>
              <a:t>traffic</a:t>
            </a:r>
            <a:r>
              <a:rPr lang="en-US" sz="1200">
                <a:solidFill>
                  <a:srgbClr val="212529"/>
                </a:solidFill>
                <a:latin typeface="Barlow Semi Condensed"/>
                <a:ea typeface="Barlow Semi Condensed"/>
                <a:cs typeface="Barlow Semi Condensed"/>
                <a:sym typeface="Barlow Semi Condensed"/>
              </a:rPr>
              <a:t> spikes during off seasons). </a:t>
            </a:r>
            <a:endParaRPr sz="1200">
              <a:solidFill>
                <a:srgbClr val="212529"/>
              </a:solidFill>
              <a:latin typeface="Barlow Semi Condensed"/>
              <a:ea typeface="Barlow Semi Condensed"/>
              <a:cs typeface="Barlow Semi Condensed"/>
              <a:sym typeface="Barlow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0"/>
          <p:cNvSpPr txBox="1"/>
          <p:nvPr>
            <p:ph idx="1" type="subTitle"/>
          </p:nvPr>
        </p:nvSpPr>
        <p:spPr>
          <a:xfrm>
            <a:off x="219450" y="1104225"/>
            <a:ext cx="6802500" cy="12159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1700"/>
              <a:t>What we expected to find?</a:t>
            </a:r>
            <a:br>
              <a:rPr lang="en-US" sz="1700"/>
            </a:br>
            <a:endParaRPr sz="1000"/>
          </a:p>
          <a:p>
            <a:pPr indent="-190500" lvl="0" marL="285750" rtl="0" algn="just">
              <a:spcBef>
                <a:spcPts val="0"/>
              </a:spcBef>
              <a:spcAft>
                <a:spcPts val="0"/>
              </a:spcAft>
              <a:buSzPts val="1200"/>
              <a:buChar char="●"/>
            </a:pPr>
            <a:r>
              <a:rPr b="1" lang="en-US" sz="1400">
                <a:solidFill>
                  <a:srgbClr val="212529"/>
                </a:solidFill>
              </a:rPr>
              <a:t>A steady decline in ignore actions, steady increase in blocked actions over a period of time</a:t>
            </a:r>
            <a:endParaRPr b="1" sz="1400">
              <a:solidFill>
                <a:srgbClr val="212529"/>
              </a:solidFill>
            </a:endParaRPr>
          </a:p>
          <a:p>
            <a:pPr indent="-190500" lvl="1" marL="514350" rtl="0" algn="just">
              <a:spcBef>
                <a:spcPts val="0"/>
              </a:spcBef>
              <a:spcAft>
                <a:spcPts val="0"/>
              </a:spcAft>
              <a:buSzPts val="1200"/>
              <a:buChar char="○"/>
            </a:pPr>
            <a:r>
              <a:rPr lang="en-US">
                <a:solidFill>
                  <a:srgbClr val="212529"/>
                </a:solidFill>
              </a:rPr>
              <a:t>SecOps engineers improve security measures and processes to help prevent attacks </a:t>
            </a:r>
            <a:br>
              <a:rPr lang="en-US">
                <a:solidFill>
                  <a:srgbClr val="212529"/>
                </a:solidFill>
              </a:rPr>
            </a:br>
            <a:r>
              <a:rPr i="1" lang="en-US" sz="1200">
                <a:solidFill>
                  <a:srgbClr val="999999"/>
                </a:solidFill>
              </a:rPr>
              <a:t>For example: SecOps </a:t>
            </a:r>
            <a:r>
              <a:rPr i="1" lang="en-US" sz="1200">
                <a:solidFill>
                  <a:srgbClr val="999999"/>
                </a:solidFill>
              </a:rPr>
              <a:t>engineer</a:t>
            </a:r>
            <a:r>
              <a:rPr i="1" lang="en-US" sz="1200">
                <a:solidFill>
                  <a:srgbClr val="999999"/>
                </a:solidFill>
              </a:rPr>
              <a:t> may decide to limit the traffic flowing to an application by introducing an firewall to filter traffic to the application.</a:t>
            </a:r>
            <a:endParaRPr i="1" sz="1200">
              <a:solidFill>
                <a:srgbClr val="212529"/>
              </a:solidFill>
            </a:endParaRPr>
          </a:p>
        </p:txBody>
      </p:sp>
      <p:sp>
        <p:nvSpPr>
          <p:cNvPr id="370" name="Google Shape;370;p40"/>
          <p:cNvSpPr txBox="1"/>
          <p:nvPr>
            <p:ph type="title"/>
          </p:nvPr>
        </p:nvSpPr>
        <p:spPr>
          <a:xfrm>
            <a:off x="219450" y="219450"/>
            <a:ext cx="8924700" cy="46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4000"/>
              <a:t>Finding 3: Somewhat unexpected finding </a:t>
            </a:r>
            <a:endParaRPr sz="4000"/>
          </a:p>
        </p:txBody>
      </p:sp>
      <p:sp>
        <p:nvSpPr>
          <p:cNvPr id="371" name="Google Shape;371;p40"/>
          <p:cNvSpPr txBox="1"/>
          <p:nvPr/>
        </p:nvSpPr>
        <p:spPr>
          <a:xfrm>
            <a:off x="219450" y="3887725"/>
            <a:ext cx="6124800" cy="1231500"/>
          </a:xfrm>
          <a:prstGeom prst="rect">
            <a:avLst/>
          </a:prstGeom>
          <a:noFill/>
          <a:ln>
            <a:noFill/>
          </a:ln>
        </p:spPr>
        <p:txBody>
          <a:bodyPr anchorCtr="0" anchor="t" bIns="91425" lIns="91425" spcFirstLastPara="1" rIns="91425" wrap="square" tIns="91425">
            <a:spAutoFit/>
          </a:bodyPr>
          <a:lstStyle/>
          <a:p>
            <a:pPr indent="-190500" lvl="0" marL="171450" rtl="0" algn="just">
              <a:spcBef>
                <a:spcPts val="0"/>
              </a:spcBef>
              <a:spcAft>
                <a:spcPts val="0"/>
              </a:spcAft>
              <a:buClr>
                <a:srgbClr val="434343"/>
              </a:buClr>
              <a:buSzPts val="1200"/>
              <a:buFont typeface="Barlow Semi Condensed"/>
              <a:buChar char="●"/>
            </a:pPr>
            <a:r>
              <a:rPr b="1" lang="en-US">
                <a:solidFill>
                  <a:srgbClr val="212529"/>
                </a:solidFill>
                <a:latin typeface="Barlow Semi Condensed"/>
                <a:ea typeface="Barlow Semi Condensed"/>
                <a:cs typeface="Barlow Semi Condensed"/>
                <a:sym typeface="Barlow Semi Condensed"/>
              </a:rPr>
              <a:t>An increase in logged action would result in increase to the blocked action as time passes</a:t>
            </a:r>
            <a:endParaRPr b="1">
              <a:solidFill>
                <a:srgbClr val="212529"/>
              </a:solidFill>
              <a:latin typeface="Barlow Semi Condensed"/>
              <a:ea typeface="Barlow Semi Condensed"/>
              <a:cs typeface="Barlow Semi Condensed"/>
              <a:sym typeface="Barlow Semi Condensed"/>
            </a:endParaRPr>
          </a:p>
          <a:p>
            <a:pPr indent="-190500" lvl="1" marL="400050" rtl="0" algn="just">
              <a:spcBef>
                <a:spcPts val="0"/>
              </a:spcBef>
              <a:spcAft>
                <a:spcPts val="0"/>
              </a:spcAft>
              <a:buClr>
                <a:srgbClr val="434343"/>
              </a:buClr>
              <a:buSzPts val="1200"/>
              <a:buFont typeface="Barlow Semi Condensed"/>
              <a:buChar char="○"/>
            </a:pPr>
            <a:r>
              <a:rPr lang="en-US">
                <a:solidFill>
                  <a:srgbClr val="212529"/>
                </a:solidFill>
                <a:latin typeface="Barlow Semi Condensed"/>
                <a:ea typeface="Barlow Semi Condensed"/>
                <a:cs typeface="Barlow Semi Condensed"/>
                <a:sym typeface="Barlow Semi Condensed"/>
              </a:rPr>
              <a:t>In the SecOps team, security engineers learn from logged events and improve their preventive measures for the suspicious activities. </a:t>
            </a:r>
            <a:br>
              <a:rPr lang="en-US">
                <a:solidFill>
                  <a:srgbClr val="212529"/>
                </a:solidFill>
                <a:latin typeface="Barlow Semi Condensed"/>
                <a:ea typeface="Barlow Semi Condensed"/>
                <a:cs typeface="Barlow Semi Condensed"/>
                <a:sym typeface="Barlow Semi Condensed"/>
              </a:rPr>
            </a:br>
            <a:r>
              <a:rPr i="1" lang="en-US" sz="1200">
                <a:solidFill>
                  <a:srgbClr val="7B8898"/>
                </a:solidFill>
                <a:latin typeface="Barlow Semi Condensed"/>
                <a:ea typeface="Barlow Semi Condensed"/>
                <a:cs typeface="Barlow Semi Condensed"/>
                <a:sym typeface="Barlow Semi Condensed"/>
              </a:rPr>
              <a:t>This is attributed to ever evolving security posture of the organization.</a:t>
            </a:r>
            <a:r>
              <a:rPr i="1" lang="en-US" sz="1200">
                <a:solidFill>
                  <a:srgbClr val="212529"/>
                </a:solidFill>
                <a:latin typeface="Barlow Semi Condensed"/>
                <a:ea typeface="Barlow Semi Condensed"/>
                <a:cs typeface="Barlow Semi Condensed"/>
                <a:sym typeface="Barlow Semi Condensed"/>
              </a:rPr>
              <a:t> </a:t>
            </a:r>
            <a:endParaRPr/>
          </a:p>
        </p:txBody>
      </p:sp>
      <p:sp>
        <p:nvSpPr>
          <p:cNvPr id="372" name="Google Shape;372;p40"/>
          <p:cNvSpPr txBox="1"/>
          <p:nvPr/>
        </p:nvSpPr>
        <p:spPr>
          <a:xfrm>
            <a:off x="219450" y="2295425"/>
            <a:ext cx="6422400" cy="1631700"/>
          </a:xfrm>
          <a:prstGeom prst="rect">
            <a:avLst/>
          </a:prstGeom>
          <a:noFill/>
          <a:ln>
            <a:noFill/>
          </a:ln>
        </p:spPr>
        <p:txBody>
          <a:bodyPr anchorCtr="0" anchor="t" bIns="91425" lIns="91425" spcFirstLastPara="1" rIns="91425" wrap="square" tIns="91425">
            <a:spAutoFit/>
          </a:bodyPr>
          <a:lstStyle/>
          <a:p>
            <a:pPr indent="-190500" lvl="0" marL="171450" rtl="0" algn="just">
              <a:spcBef>
                <a:spcPts val="0"/>
              </a:spcBef>
              <a:spcAft>
                <a:spcPts val="0"/>
              </a:spcAft>
              <a:buClr>
                <a:srgbClr val="434343"/>
              </a:buClr>
              <a:buSzPts val="1200"/>
              <a:buFont typeface="Barlow Semi Condensed"/>
              <a:buChar char="●"/>
            </a:pPr>
            <a:r>
              <a:rPr b="1" lang="en-US">
                <a:solidFill>
                  <a:srgbClr val="212529"/>
                </a:solidFill>
                <a:latin typeface="Barlow Semi Condensed"/>
                <a:ea typeface="Barlow Semi Condensed"/>
                <a:cs typeface="Barlow Semi Condensed"/>
                <a:sym typeface="Barlow Semi Condensed"/>
              </a:rPr>
              <a:t>Unstable number of attacks which are marginally above/below the over a period of time</a:t>
            </a:r>
            <a:endParaRPr b="1">
              <a:solidFill>
                <a:srgbClr val="212529"/>
              </a:solidFill>
              <a:latin typeface="Barlow Semi Condensed"/>
              <a:ea typeface="Barlow Semi Condensed"/>
              <a:cs typeface="Barlow Semi Condensed"/>
              <a:sym typeface="Barlow Semi Condensed"/>
            </a:endParaRPr>
          </a:p>
          <a:p>
            <a:pPr indent="-190500" lvl="1" marL="400050" rtl="0" algn="just">
              <a:spcBef>
                <a:spcPts val="0"/>
              </a:spcBef>
              <a:spcAft>
                <a:spcPts val="0"/>
              </a:spcAft>
              <a:buClr>
                <a:srgbClr val="434343"/>
              </a:buClr>
              <a:buSzPts val="1200"/>
              <a:buFont typeface="Barlow Semi Condensed"/>
              <a:buChar char="○"/>
            </a:pPr>
            <a:r>
              <a:rPr lang="en-US">
                <a:solidFill>
                  <a:srgbClr val="212529"/>
                </a:solidFill>
                <a:latin typeface="Barlow Semi Condensed"/>
                <a:ea typeface="Barlow Semi Condensed"/>
                <a:cs typeface="Barlow Semi Condensed"/>
                <a:sym typeface="Barlow Semi Condensed"/>
              </a:rPr>
              <a:t>the Number of attacks are generally not a flatline, number of attack fluctuate based on events.</a:t>
            </a:r>
            <a:br>
              <a:rPr lang="en-US">
                <a:solidFill>
                  <a:srgbClr val="212529"/>
                </a:solidFill>
                <a:latin typeface="Barlow Semi Condensed"/>
                <a:ea typeface="Barlow Semi Condensed"/>
                <a:cs typeface="Barlow Semi Condensed"/>
                <a:sym typeface="Barlow Semi Condensed"/>
              </a:rPr>
            </a:br>
            <a:r>
              <a:rPr i="1" lang="en-US" sz="1200">
                <a:solidFill>
                  <a:srgbClr val="7B8898"/>
                </a:solidFill>
                <a:latin typeface="Barlow Semi Condensed"/>
                <a:ea typeface="Barlow Semi Condensed"/>
                <a:cs typeface="Barlow Semi Condensed"/>
                <a:sym typeface="Barlow Semi Condensed"/>
              </a:rPr>
              <a:t>For example: After a product launch, a malicious users have a new product area to break into OR After a publication of a security advisory or a security patch, a malicious user might feel challenged to or may want to verify if the security vulnerability have been eliminated or not.</a:t>
            </a:r>
            <a:r>
              <a:rPr i="1" lang="en-US">
                <a:solidFill>
                  <a:srgbClr val="7B8898"/>
                </a:solidFill>
                <a:latin typeface="Barlow Semi Condensed"/>
                <a:ea typeface="Barlow Semi Condensed"/>
                <a:cs typeface="Barlow Semi Condensed"/>
                <a:sym typeface="Barlow Semi Condensed"/>
              </a:rPr>
              <a:t> </a:t>
            </a:r>
            <a:endParaRPr i="1" sz="1200">
              <a:solidFill>
                <a:srgbClr val="212529"/>
              </a:solidFill>
              <a:latin typeface="Barlow Semi Condensed"/>
              <a:ea typeface="Barlow Semi Condensed"/>
              <a:cs typeface="Barlow Semi Condensed"/>
              <a:sym typeface="Barlow Semi Condensed"/>
            </a:endParaRPr>
          </a:p>
        </p:txBody>
      </p:sp>
      <p:sp>
        <p:nvSpPr>
          <p:cNvPr id="373" name="Google Shape;373;p40"/>
          <p:cNvSpPr txBox="1"/>
          <p:nvPr>
            <p:ph idx="1" type="subTitle"/>
          </p:nvPr>
        </p:nvSpPr>
        <p:spPr>
          <a:xfrm>
            <a:off x="219450" y="786384"/>
            <a:ext cx="7972500" cy="215400"/>
          </a:xfrm>
          <a:prstGeom prst="rect">
            <a:avLst/>
          </a:prstGeom>
        </p:spPr>
        <p:txBody>
          <a:bodyPr anchorCtr="0" anchor="t" bIns="0" lIns="0" spcFirstLastPara="1" rIns="0" wrap="square" tIns="0">
            <a:spAutoFit/>
          </a:bodyPr>
          <a:lstStyle/>
          <a:p>
            <a:pPr indent="0" lvl="0" marL="0" rtl="0" algn="just">
              <a:spcBef>
                <a:spcPts val="0"/>
              </a:spcBef>
              <a:spcAft>
                <a:spcPts val="0"/>
              </a:spcAft>
              <a:buClr>
                <a:schemeClr val="dk1"/>
              </a:buClr>
              <a:buSzPts val="1100"/>
              <a:buFont typeface="Arial"/>
              <a:buNone/>
            </a:pPr>
            <a:r>
              <a:rPr lang="en-US" sz="1400">
                <a:solidFill>
                  <a:srgbClr val="212529"/>
                </a:solidFill>
              </a:rPr>
              <a:t>As a SecOps manager/leader, </a:t>
            </a:r>
            <a:r>
              <a:rPr b="1" lang="en-US" sz="1400">
                <a:solidFill>
                  <a:srgbClr val="212529"/>
                </a:solidFill>
              </a:rPr>
              <a:t>how can we bolster the security in our systems? </a:t>
            </a:r>
            <a:endParaRPr sz="1400">
              <a:solidFill>
                <a:srgbClr val="212529"/>
              </a:solidFill>
            </a:endParaRPr>
          </a:p>
        </p:txBody>
      </p:sp>
      <p:grpSp>
        <p:nvGrpSpPr>
          <p:cNvPr id="374" name="Google Shape;374;p40"/>
          <p:cNvGrpSpPr/>
          <p:nvPr/>
        </p:nvGrpSpPr>
        <p:grpSpPr>
          <a:xfrm>
            <a:off x="7584033" y="1265750"/>
            <a:ext cx="1414517" cy="971547"/>
            <a:chOff x="7593733" y="1304900"/>
            <a:chExt cx="1414517" cy="971547"/>
          </a:xfrm>
        </p:grpSpPr>
        <p:cxnSp>
          <p:nvCxnSpPr>
            <p:cNvPr id="375" name="Google Shape;375;p40"/>
            <p:cNvCxnSpPr/>
            <p:nvPr/>
          </p:nvCxnSpPr>
          <p:spPr>
            <a:xfrm>
              <a:off x="7851600" y="1304900"/>
              <a:ext cx="0" cy="7338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40"/>
            <p:cNvCxnSpPr/>
            <p:nvPr/>
          </p:nvCxnSpPr>
          <p:spPr>
            <a:xfrm>
              <a:off x="7858925" y="2038650"/>
              <a:ext cx="843900" cy="0"/>
            </a:xfrm>
            <a:prstGeom prst="straightConnector1">
              <a:avLst/>
            </a:prstGeom>
            <a:noFill/>
            <a:ln cap="flat" cmpd="sng" w="9525">
              <a:solidFill>
                <a:schemeClr val="dk2"/>
              </a:solidFill>
              <a:prstDash val="solid"/>
              <a:round/>
              <a:headEnd len="med" w="med" type="none"/>
              <a:tailEnd len="med" w="med" type="none"/>
            </a:ln>
          </p:spPr>
        </p:cxnSp>
        <p:sp>
          <p:nvSpPr>
            <p:cNvPr id="377" name="Google Shape;377;p40"/>
            <p:cNvSpPr txBox="1"/>
            <p:nvPr/>
          </p:nvSpPr>
          <p:spPr>
            <a:xfrm>
              <a:off x="8391750" y="1427063"/>
              <a:ext cx="6165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3C78D8"/>
                  </a:solidFill>
                </a:rPr>
                <a:t>Blocked</a:t>
              </a:r>
              <a:endParaRPr sz="600">
                <a:solidFill>
                  <a:srgbClr val="3C78D8"/>
                </a:solidFill>
              </a:endParaRPr>
            </a:p>
          </p:txBody>
        </p:sp>
        <p:sp>
          <p:nvSpPr>
            <p:cNvPr id="378" name="Google Shape;378;p40"/>
            <p:cNvSpPr txBox="1"/>
            <p:nvPr/>
          </p:nvSpPr>
          <p:spPr>
            <a:xfrm>
              <a:off x="7896425" y="1381088"/>
              <a:ext cx="6165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FF0000"/>
                  </a:solidFill>
                </a:rPr>
                <a:t>Ignored</a:t>
              </a:r>
              <a:endParaRPr sz="600">
                <a:solidFill>
                  <a:srgbClr val="FF0000"/>
                </a:solidFill>
              </a:endParaRPr>
            </a:p>
          </p:txBody>
        </p:sp>
        <p:sp>
          <p:nvSpPr>
            <p:cNvPr id="379" name="Google Shape;379;p40"/>
            <p:cNvSpPr/>
            <p:nvPr/>
          </p:nvSpPr>
          <p:spPr>
            <a:xfrm>
              <a:off x="7907450" y="1454475"/>
              <a:ext cx="704400" cy="440250"/>
            </a:xfrm>
            <a:custGeom>
              <a:rect b="b" l="l" r="r" t="t"/>
              <a:pathLst>
                <a:path extrusionOk="0" h="17610" w="28176">
                  <a:moveTo>
                    <a:pt x="0" y="0"/>
                  </a:moveTo>
                  <a:cubicBezTo>
                    <a:pt x="1468" y="1908"/>
                    <a:pt x="5087" y="8708"/>
                    <a:pt x="8805" y="11447"/>
                  </a:cubicBezTo>
                  <a:cubicBezTo>
                    <a:pt x="12523" y="14186"/>
                    <a:pt x="19078" y="15409"/>
                    <a:pt x="22306" y="16436"/>
                  </a:cubicBezTo>
                  <a:cubicBezTo>
                    <a:pt x="25535" y="17463"/>
                    <a:pt x="27198" y="17414"/>
                    <a:pt x="28176" y="17610"/>
                  </a:cubicBezTo>
                </a:path>
              </a:pathLst>
            </a:custGeom>
            <a:noFill/>
            <a:ln cap="flat" cmpd="sng" w="9525">
              <a:solidFill>
                <a:srgbClr val="FF0000"/>
              </a:solidFill>
              <a:prstDash val="solid"/>
              <a:round/>
              <a:headEnd len="med" w="med" type="none"/>
              <a:tailEnd len="med" w="med" type="none"/>
            </a:ln>
          </p:spPr>
        </p:sp>
        <p:sp>
          <p:nvSpPr>
            <p:cNvPr id="380" name="Google Shape;380;p40"/>
            <p:cNvSpPr/>
            <p:nvPr/>
          </p:nvSpPr>
          <p:spPr>
            <a:xfrm>
              <a:off x="8010175" y="1417800"/>
              <a:ext cx="491625" cy="484275"/>
            </a:xfrm>
            <a:custGeom>
              <a:rect b="b" l="l" r="r" t="t"/>
              <a:pathLst>
                <a:path extrusionOk="0" h="19371" w="19665">
                  <a:moveTo>
                    <a:pt x="0" y="19371"/>
                  </a:moveTo>
                  <a:cubicBezTo>
                    <a:pt x="783" y="17757"/>
                    <a:pt x="2299" y="12229"/>
                    <a:pt x="4696" y="9685"/>
                  </a:cubicBezTo>
                  <a:cubicBezTo>
                    <a:pt x="7093" y="7141"/>
                    <a:pt x="11887" y="5723"/>
                    <a:pt x="14382" y="4109"/>
                  </a:cubicBezTo>
                  <a:cubicBezTo>
                    <a:pt x="16877" y="2495"/>
                    <a:pt x="18785" y="685"/>
                    <a:pt x="19665" y="0"/>
                  </a:cubicBezTo>
                </a:path>
              </a:pathLst>
            </a:custGeom>
            <a:noFill/>
            <a:ln cap="flat" cmpd="sng" w="9525">
              <a:solidFill>
                <a:srgbClr val="3C78D8"/>
              </a:solidFill>
              <a:prstDash val="solid"/>
              <a:round/>
              <a:headEnd len="med" w="med" type="none"/>
              <a:tailEnd len="med" w="med" type="none"/>
            </a:ln>
          </p:spPr>
        </p:sp>
        <p:sp>
          <p:nvSpPr>
            <p:cNvPr id="381" name="Google Shape;381;p40"/>
            <p:cNvSpPr txBox="1"/>
            <p:nvPr/>
          </p:nvSpPr>
          <p:spPr>
            <a:xfrm>
              <a:off x="8010175" y="1968647"/>
              <a:ext cx="457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Time</a:t>
              </a:r>
              <a:endParaRPr sz="800"/>
            </a:p>
          </p:txBody>
        </p:sp>
        <p:sp>
          <p:nvSpPr>
            <p:cNvPr id="382" name="Google Shape;382;p40"/>
            <p:cNvSpPr txBox="1"/>
            <p:nvPr/>
          </p:nvSpPr>
          <p:spPr>
            <a:xfrm rot="-5400000">
              <a:off x="7381183" y="1555566"/>
              <a:ext cx="73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of actions</a:t>
              </a:r>
              <a:endParaRPr sz="800"/>
            </a:p>
          </p:txBody>
        </p:sp>
      </p:grpSp>
      <p:cxnSp>
        <p:nvCxnSpPr>
          <p:cNvPr id="383" name="Google Shape;383;p40"/>
          <p:cNvCxnSpPr/>
          <p:nvPr/>
        </p:nvCxnSpPr>
        <p:spPr>
          <a:xfrm>
            <a:off x="7827403" y="4278566"/>
            <a:ext cx="843900" cy="0"/>
          </a:xfrm>
          <a:prstGeom prst="straightConnector1">
            <a:avLst/>
          </a:prstGeom>
          <a:noFill/>
          <a:ln cap="flat" cmpd="sng" w="9525">
            <a:solidFill>
              <a:schemeClr val="dk2"/>
            </a:solidFill>
            <a:prstDash val="solid"/>
            <a:round/>
            <a:headEnd len="med" w="med" type="none"/>
            <a:tailEnd len="med" w="med" type="none"/>
          </a:ln>
        </p:spPr>
      </p:cxnSp>
      <p:grpSp>
        <p:nvGrpSpPr>
          <p:cNvPr id="384" name="Google Shape;384;p40"/>
          <p:cNvGrpSpPr/>
          <p:nvPr/>
        </p:nvGrpSpPr>
        <p:grpSpPr>
          <a:xfrm>
            <a:off x="7550362" y="3514766"/>
            <a:ext cx="1443466" cy="1011431"/>
            <a:chOff x="7538574" y="3495666"/>
            <a:chExt cx="1443466" cy="1011431"/>
          </a:xfrm>
        </p:grpSpPr>
        <p:sp>
          <p:nvSpPr>
            <p:cNvPr id="385" name="Google Shape;385;p40"/>
            <p:cNvSpPr txBox="1"/>
            <p:nvPr/>
          </p:nvSpPr>
          <p:spPr>
            <a:xfrm>
              <a:off x="7904415" y="3559828"/>
              <a:ext cx="6165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3C78D8"/>
                  </a:solidFill>
                </a:rPr>
                <a:t>Blocked</a:t>
              </a:r>
              <a:endParaRPr sz="600">
                <a:solidFill>
                  <a:srgbClr val="3C78D8"/>
                </a:solidFill>
              </a:endParaRPr>
            </a:p>
          </p:txBody>
        </p:sp>
        <p:sp>
          <p:nvSpPr>
            <p:cNvPr id="386" name="Google Shape;386;p40"/>
            <p:cNvSpPr txBox="1"/>
            <p:nvPr/>
          </p:nvSpPr>
          <p:spPr>
            <a:xfrm>
              <a:off x="8365540" y="3783978"/>
              <a:ext cx="6165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EE5132"/>
                  </a:solidFill>
                </a:rPr>
                <a:t>Logged</a:t>
              </a:r>
              <a:endParaRPr sz="600">
                <a:solidFill>
                  <a:srgbClr val="EE5132"/>
                </a:solidFill>
              </a:endParaRPr>
            </a:p>
          </p:txBody>
        </p:sp>
        <p:sp>
          <p:nvSpPr>
            <p:cNvPr id="387" name="Google Shape;387;p40"/>
            <p:cNvSpPr/>
            <p:nvPr/>
          </p:nvSpPr>
          <p:spPr>
            <a:xfrm>
              <a:off x="7966865" y="3638616"/>
              <a:ext cx="491625" cy="484275"/>
            </a:xfrm>
            <a:custGeom>
              <a:rect b="b" l="l" r="r" t="t"/>
              <a:pathLst>
                <a:path extrusionOk="0" h="19371" w="19665">
                  <a:moveTo>
                    <a:pt x="0" y="19371"/>
                  </a:moveTo>
                  <a:cubicBezTo>
                    <a:pt x="783" y="17757"/>
                    <a:pt x="2299" y="12229"/>
                    <a:pt x="4696" y="9685"/>
                  </a:cubicBezTo>
                  <a:cubicBezTo>
                    <a:pt x="7093" y="7141"/>
                    <a:pt x="11887" y="5723"/>
                    <a:pt x="14382" y="4109"/>
                  </a:cubicBezTo>
                  <a:cubicBezTo>
                    <a:pt x="16877" y="2495"/>
                    <a:pt x="18785" y="685"/>
                    <a:pt x="19665" y="0"/>
                  </a:cubicBezTo>
                </a:path>
              </a:pathLst>
            </a:custGeom>
            <a:noFill/>
            <a:ln cap="flat" cmpd="sng" w="9525">
              <a:solidFill>
                <a:srgbClr val="3C78D8"/>
              </a:solidFill>
              <a:prstDash val="solid"/>
              <a:round/>
              <a:headEnd len="med" w="med" type="none"/>
              <a:tailEnd len="med" w="med" type="none"/>
            </a:ln>
          </p:spPr>
        </p:sp>
        <p:sp>
          <p:nvSpPr>
            <p:cNvPr id="388" name="Google Shape;388;p40"/>
            <p:cNvSpPr txBox="1"/>
            <p:nvPr/>
          </p:nvSpPr>
          <p:spPr>
            <a:xfrm>
              <a:off x="8043254" y="4199297"/>
              <a:ext cx="763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Time</a:t>
              </a:r>
              <a:endParaRPr sz="800"/>
            </a:p>
          </p:txBody>
        </p:sp>
        <p:sp>
          <p:nvSpPr>
            <p:cNvPr id="389" name="Google Shape;389;p40"/>
            <p:cNvSpPr txBox="1"/>
            <p:nvPr/>
          </p:nvSpPr>
          <p:spPr>
            <a:xfrm rot="-5400000">
              <a:off x="7303974" y="3730266"/>
              <a:ext cx="777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of actions</a:t>
              </a:r>
              <a:endParaRPr sz="800"/>
            </a:p>
          </p:txBody>
        </p:sp>
        <p:cxnSp>
          <p:nvCxnSpPr>
            <p:cNvPr id="390" name="Google Shape;390;p40"/>
            <p:cNvCxnSpPr/>
            <p:nvPr/>
          </p:nvCxnSpPr>
          <p:spPr>
            <a:xfrm>
              <a:off x="7815615" y="3513853"/>
              <a:ext cx="0" cy="733800"/>
            </a:xfrm>
            <a:prstGeom prst="straightConnector1">
              <a:avLst/>
            </a:prstGeom>
            <a:noFill/>
            <a:ln cap="flat" cmpd="sng" w="9525">
              <a:solidFill>
                <a:schemeClr val="dk2"/>
              </a:solidFill>
              <a:prstDash val="solid"/>
              <a:round/>
              <a:headEnd len="med" w="med" type="none"/>
              <a:tailEnd len="med" w="med" type="none"/>
            </a:ln>
          </p:spPr>
        </p:cxnSp>
        <p:sp>
          <p:nvSpPr>
            <p:cNvPr id="391" name="Google Shape;391;p40"/>
            <p:cNvSpPr/>
            <p:nvPr/>
          </p:nvSpPr>
          <p:spPr>
            <a:xfrm>
              <a:off x="8093290" y="3638366"/>
              <a:ext cx="572325" cy="491600"/>
            </a:xfrm>
            <a:custGeom>
              <a:rect b="b" l="l" r="r" t="t"/>
              <a:pathLst>
                <a:path extrusionOk="0" h="19664" w="22893">
                  <a:moveTo>
                    <a:pt x="0" y="19664"/>
                  </a:moveTo>
                  <a:cubicBezTo>
                    <a:pt x="636" y="18343"/>
                    <a:pt x="2201" y="13159"/>
                    <a:pt x="3815" y="11740"/>
                  </a:cubicBezTo>
                  <a:cubicBezTo>
                    <a:pt x="5429" y="10322"/>
                    <a:pt x="7777" y="11789"/>
                    <a:pt x="9685" y="11153"/>
                  </a:cubicBezTo>
                  <a:cubicBezTo>
                    <a:pt x="11593" y="10517"/>
                    <a:pt x="13746" y="9489"/>
                    <a:pt x="15262" y="7924"/>
                  </a:cubicBezTo>
                  <a:cubicBezTo>
                    <a:pt x="16779" y="6359"/>
                    <a:pt x="17512" y="3082"/>
                    <a:pt x="18784" y="1761"/>
                  </a:cubicBezTo>
                  <a:cubicBezTo>
                    <a:pt x="20056" y="440"/>
                    <a:pt x="22208" y="294"/>
                    <a:pt x="22893" y="0"/>
                  </a:cubicBezTo>
                </a:path>
              </a:pathLst>
            </a:custGeom>
            <a:noFill/>
            <a:ln cap="flat" cmpd="sng" w="9525">
              <a:solidFill>
                <a:srgbClr val="EE5132"/>
              </a:solidFill>
              <a:prstDash val="solid"/>
              <a:round/>
              <a:headEnd len="med" w="med" type="none"/>
              <a:tailEnd len="med" w="med" type="none"/>
            </a:ln>
          </p:spPr>
        </p:sp>
      </p:grpSp>
      <p:grpSp>
        <p:nvGrpSpPr>
          <p:cNvPr id="392" name="Google Shape;392;p40"/>
          <p:cNvGrpSpPr/>
          <p:nvPr/>
        </p:nvGrpSpPr>
        <p:grpSpPr>
          <a:xfrm>
            <a:off x="7577290" y="2337394"/>
            <a:ext cx="1425629" cy="1058681"/>
            <a:chOff x="7437621" y="2426325"/>
            <a:chExt cx="1425629" cy="1058681"/>
          </a:xfrm>
        </p:grpSpPr>
        <p:cxnSp>
          <p:nvCxnSpPr>
            <p:cNvPr id="393" name="Google Shape;393;p40"/>
            <p:cNvCxnSpPr/>
            <p:nvPr/>
          </p:nvCxnSpPr>
          <p:spPr>
            <a:xfrm>
              <a:off x="7696825" y="3236988"/>
              <a:ext cx="843900" cy="0"/>
            </a:xfrm>
            <a:prstGeom prst="straightConnector1">
              <a:avLst/>
            </a:prstGeom>
            <a:noFill/>
            <a:ln cap="flat" cmpd="sng" w="9525">
              <a:solidFill>
                <a:schemeClr val="dk2"/>
              </a:solidFill>
              <a:prstDash val="solid"/>
              <a:round/>
              <a:headEnd len="med" w="med" type="none"/>
              <a:tailEnd len="med" w="med" type="none"/>
            </a:ln>
          </p:spPr>
        </p:cxnSp>
        <p:sp>
          <p:nvSpPr>
            <p:cNvPr id="394" name="Google Shape;394;p40"/>
            <p:cNvSpPr txBox="1"/>
            <p:nvPr/>
          </p:nvSpPr>
          <p:spPr>
            <a:xfrm>
              <a:off x="7777250" y="2426325"/>
              <a:ext cx="9480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6AA84F"/>
                  </a:solidFill>
                </a:rPr>
                <a:t>Total Number of attacks</a:t>
              </a:r>
              <a:endParaRPr sz="600">
                <a:solidFill>
                  <a:srgbClr val="6AA84F"/>
                </a:solidFill>
              </a:endParaRPr>
            </a:p>
            <a:p>
              <a:pPr indent="0" lvl="0" marL="0" rtl="0" algn="l">
                <a:spcBef>
                  <a:spcPts val="0"/>
                </a:spcBef>
                <a:spcAft>
                  <a:spcPts val="0"/>
                </a:spcAft>
                <a:buNone/>
              </a:pPr>
              <a:r>
                <a:t/>
              </a:r>
              <a:endParaRPr sz="600">
                <a:solidFill>
                  <a:srgbClr val="6AA84F"/>
                </a:solidFill>
              </a:endParaRPr>
            </a:p>
          </p:txBody>
        </p:sp>
        <p:sp>
          <p:nvSpPr>
            <p:cNvPr id="395" name="Google Shape;395;p40"/>
            <p:cNvSpPr txBox="1"/>
            <p:nvPr/>
          </p:nvSpPr>
          <p:spPr>
            <a:xfrm>
              <a:off x="8246750" y="2761500"/>
              <a:ext cx="6165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EE5132"/>
                </a:solidFill>
              </a:endParaRPr>
            </a:p>
          </p:txBody>
        </p:sp>
        <p:sp>
          <p:nvSpPr>
            <p:cNvPr id="396" name="Google Shape;396;p40"/>
            <p:cNvSpPr txBox="1"/>
            <p:nvPr/>
          </p:nvSpPr>
          <p:spPr>
            <a:xfrm>
              <a:off x="7883280" y="3177206"/>
              <a:ext cx="790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Time</a:t>
              </a:r>
              <a:endParaRPr sz="800"/>
            </a:p>
          </p:txBody>
        </p:sp>
        <p:sp>
          <p:nvSpPr>
            <p:cNvPr id="397" name="Google Shape;397;p40"/>
            <p:cNvSpPr txBox="1"/>
            <p:nvPr/>
          </p:nvSpPr>
          <p:spPr>
            <a:xfrm rot="-5400000">
              <a:off x="7219671" y="2747838"/>
              <a:ext cx="743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of actions</a:t>
              </a:r>
              <a:endParaRPr sz="800"/>
            </a:p>
          </p:txBody>
        </p:sp>
        <p:cxnSp>
          <p:nvCxnSpPr>
            <p:cNvPr id="398" name="Google Shape;398;p40"/>
            <p:cNvCxnSpPr/>
            <p:nvPr/>
          </p:nvCxnSpPr>
          <p:spPr>
            <a:xfrm>
              <a:off x="7696825" y="2491375"/>
              <a:ext cx="0" cy="733800"/>
            </a:xfrm>
            <a:prstGeom prst="straightConnector1">
              <a:avLst/>
            </a:prstGeom>
            <a:noFill/>
            <a:ln cap="flat" cmpd="sng" w="9525">
              <a:solidFill>
                <a:schemeClr val="dk2"/>
              </a:solidFill>
              <a:prstDash val="solid"/>
              <a:round/>
              <a:headEnd len="med" w="med" type="none"/>
              <a:tailEnd len="med" w="med" type="none"/>
            </a:ln>
          </p:spPr>
        </p:cxnSp>
        <p:sp>
          <p:nvSpPr>
            <p:cNvPr id="399" name="Google Shape;399;p40"/>
            <p:cNvSpPr/>
            <p:nvPr/>
          </p:nvSpPr>
          <p:spPr>
            <a:xfrm>
              <a:off x="7794425" y="2635128"/>
              <a:ext cx="631025" cy="405375"/>
            </a:xfrm>
            <a:custGeom>
              <a:rect b="b" l="l" r="r" t="t"/>
              <a:pathLst>
                <a:path extrusionOk="0" h="16215" w="25241">
                  <a:moveTo>
                    <a:pt x="0" y="16215"/>
                  </a:moveTo>
                  <a:cubicBezTo>
                    <a:pt x="440" y="14552"/>
                    <a:pt x="1517" y="7998"/>
                    <a:pt x="2642" y="6237"/>
                  </a:cubicBezTo>
                  <a:cubicBezTo>
                    <a:pt x="3767" y="4476"/>
                    <a:pt x="5528" y="5308"/>
                    <a:pt x="6751" y="5650"/>
                  </a:cubicBezTo>
                  <a:cubicBezTo>
                    <a:pt x="7974" y="5992"/>
                    <a:pt x="8903" y="7851"/>
                    <a:pt x="9979" y="8291"/>
                  </a:cubicBezTo>
                  <a:cubicBezTo>
                    <a:pt x="11055" y="8731"/>
                    <a:pt x="11985" y="8682"/>
                    <a:pt x="13208" y="8291"/>
                  </a:cubicBezTo>
                  <a:cubicBezTo>
                    <a:pt x="14431" y="7900"/>
                    <a:pt x="16339" y="7313"/>
                    <a:pt x="17317" y="5943"/>
                  </a:cubicBezTo>
                  <a:cubicBezTo>
                    <a:pt x="18295" y="4573"/>
                    <a:pt x="18198" y="367"/>
                    <a:pt x="19078" y="73"/>
                  </a:cubicBezTo>
                  <a:cubicBezTo>
                    <a:pt x="19959" y="-220"/>
                    <a:pt x="21573" y="2225"/>
                    <a:pt x="22600" y="4182"/>
                  </a:cubicBezTo>
                  <a:cubicBezTo>
                    <a:pt x="23627" y="6139"/>
                    <a:pt x="24801" y="10541"/>
                    <a:pt x="25241" y="11813"/>
                  </a:cubicBezTo>
                </a:path>
              </a:pathLst>
            </a:custGeom>
            <a:noFill/>
            <a:ln cap="flat" cmpd="sng" w="9525">
              <a:solidFill>
                <a:srgbClr val="6AA84F"/>
              </a:solidFill>
              <a:prstDash val="solid"/>
              <a:round/>
              <a:headEnd len="med" w="med" type="none"/>
              <a:tailEnd len="med" w="med" type="none"/>
            </a:ln>
          </p:spPr>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avey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